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72"/>
  </p:notesMasterIdLst>
  <p:sldIdLst>
    <p:sldId id="1616" r:id="rId6"/>
    <p:sldId id="1663" r:id="rId7"/>
    <p:sldId id="1617" r:id="rId8"/>
    <p:sldId id="1666" r:id="rId9"/>
    <p:sldId id="1675" r:id="rId10"/>
    <p:sldId id="1676" r:id="rId11"/>
    <p:sldId id="1680" r:id="rId12"/>
    <p:sldId id="1678" r:id="rId13"/>
    <p:sldId id="1672" r:id="rId14"/>
    <p:sldId id="1667" r:id="rId15"/>
    <p:sldId id="1674" r:id="rId16"/>
    <p:sldId id="1683" r:id="rId17"/>
    <p:sldId id="1684" r:id="rId18"/>
    <p:sldId id="1685" r:id="rId19"/>
    <p:sldId id="1681" r:id="rId20"/>
    <p:sldId id="1677" r:id="rId21"/>
    <p:sldId id="1679" r:id="rId22"/>
    <p:sldId id="1687" r:id="rId23"/>
    <p:sldId id="1686" r:id="rId24"/>
    <p:sldId id="1694" r:id="rId25"/>
    <p:sldId id="1689" r:id="rId26"/>
    <p:sldId id="1688" r:id="rId27"/>
    <p:sldId id="1702" r:id="rId28"/>
    <p:sldId id="1695" r:id="rId29"/>
    <p:sldId id="1691" r:id="rId30"/>
    <p:sldId id="1690" r:id="rId31"/>
    <p:sldId id="1692" r:id="rId32"/>
    <p:sldId id="1693" r:id="rId33"/>
    <p:sldId id="1697" r:id="rId34"/>
    <p:sldId id="1698" r:id="rId35"/>
    <p:sldId id="1699" r:id="rId36"/>
    <p:sldId id="1701" r:id="rId37"/>
    <p:sldId id="1700" r:id="rId38"/>
    <p:sldId id="1703" r:id="rId39"/>
    <p:sldId id="1704" r:id="rId40"/>
    <p:sldId id="1705" r:id="rId41"/>
    <p:sldId id="1707" r:id="rId42"/>
    <p:sldId id="1706" r:id="rId43"/>
    <p:sldId id="1709" r:id="rId44"/>
    <p:sldId id="1710" r:id="rId45"/>
    <p:sldId id="1711" r:id="rId46"/>
    <p:sldId id="1728" r:id="rId47"/>
    <p:sldId id="1665" r:id="rId48"/>
    <p:sldId id="1716" r:id="rId49"/>
    <p:sldId id="1713" r:id="rId50"/>
    <p:sldId id="1717" r:id="rId51"/>
    <p:sldId id="1714" r:id="rId52"/>
    <p:sldId id="1715" r:id="rId53"/>
    <p:sldId id="1718" r:id="rId54"/>
    <p:sldId id="1719" r:id="rId55"/>
    <p:sldId id="1720" r:id="rId56"/>
    <p:sldId id="1721" r:id="rId57"/>
    <p:sldId id="1722" r:id="rId58"/>
    <p:sldId id="1723" r:id="rId59"/>
    <p:sldId id="1712" r:id="rId60"/>
    <p:sldId id="1673" r:id="rId61"/>
    <p:sldId id="1682" r:id="rId62"/>
    <p:sldId id="1724" r:id="rId63"/>
    <p:sldId id="1671" r:id="rId64"/>
    <p:sldId id="1669" r:id="rId65"/>
    <p:sldId id="1664" r:id="rId66"/>
    <p:sldId id="1725" r:id="rId67"/>
    <p:sldId id="1670" r:id="rId68"/>
    <p:sldId id="1726" r:id="rId69"/>
    <p:sldId id="1668" r:id="rId70"/>
    <p:sldId id="1727" r:id="rId7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FlandersArtSans-Bold" panose="00000800000000000000" pitchFamily="2" charset="0"/>
      <p:bold r:id="rId81"/>
    </p:embeddedFont>
    <p:embeddedFont>
      <p:font typeface="FlandersArtSans-Regular" panose="00000500000000000000" pitchFamily="2" charset="0"/>
      <p:regular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0259-E36E-4EBF-8E59-BBC6BDDFFCE3}" v="301" dt="2020-11-30T12:02:29.014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662" autoAdjust="0"/>
  </p:normalViewPr>
  <p:slideViewPr>
    <p:cSldViewPr snapToGrid="0">
      <p:cViewPr varScale="1">
        <p:scale>
          <a:sx n="143" d="100"/>
          <a:sy n="143" d="100"/>
        </p:scale>
        <p:origin x="11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10.fntdata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A97B0993-4792-4C1F-B968-9F3A12D0ECB0}"/>
    <pc:docChg chg="delSld delMainMaster">
      <pc:chgData name="Thijs Geert" userId="71bbdf76-1f78-436b-8a82-e502e1f22064" providerId="ADAL" clId="{A97B0993-4792-4C1F-B968-9F3A12D0ECB0}" dt="2020-10-26T08:24:28.263" v="161" actId="2696"/>
      <pc:docMkLst>
        <pc:docMk/>
      </pc:docMkLst>
      <pc:sldChg chg="del">
        <pc:chgData name="Thijs Geert" userId="71bbdf76-1f78-436b-8a82-e502e1f22064" providerId="ADAL" clId="{A97B0993-4792-4C1F-B968-9F3A12D0ECB0}" dt="2020-10-26T08:24:17.527" v="4" actId="2696"/>
        <pc:sldMkLst>
          <pc:docMk/>
          <pc:sldMk cId="0" sldId="257"/>
        </pc:sldMkLst>
      </pc:sldChg>
      <pc:sldChg chg="del">
        <pc:chgData name="Thijs Geert" userId="71bbdf76-1f78-436b-8a82-e502e1f22064" providerId="ADAL" clId="{A97B0993-4792-4C1F-B968-9F3A12D0ECB0}" dt="2020-10-26T08:24:17.501" v="0" actId="2696"/>
        <pc:sldMkLst>
          <pc:docMk/>
          <pc:sldMk cId="4050168646" sldId="258"/>
        </pc:sldMkLst>
      </pc:sldChg>
      <pc:sldChg chg="del">
        <pc:chgData name="Thijs Geert" userId="71bbdf76-1f78-436b-8a82-e502e1f22064" providerId="ADAL" clId="{A97B0993-4792-4C1F-B968-9F3A12D0ECB0}" dt="2020-10-26T08:24:17.543" v="7" actId="2696"/>
        <pc:sldMkLst>
          <pc:docMk/>
          <pc:sldMk cId="268702246" sldId="259"/>
        </pc:sldMkLst>
      </pc:sldChg>
      <pc:sldChg chg="del">
        <pc:chgData name="Thijs Geert" userId="71bbdf76-1f78-436b-8a82-e502e1f22064" providerId="ADAL" clId="{A97B0993-4792-4C1F-B968-9F3A12D0ECB0}" dt="2020-10-26T08:24:17.549" v="8" actId="2696"/>
        <pc:sldMkLst>
          <pc:docMk/>
          <pc:sldMk cId="1798754109" sldId="260"/>
        </pc:sldMkLst>
      </pc:sldChg>
      <pc:sldChg chg="del">
        <pc:chgData name="Thijs Geert" userId="71bbdf76-1f78-436b-8a82-e502e1f22064" providerId="ADAL" clId="{A97B0993-4792-4C1F-B968-9F3A12D0ECB0}" dt="2020-10-26T08:24:17.559" v="9" actId="2696"/>
        <pc:sldMkLst>
          <pc:docMk/>
          <pc:sldMk cId="840627858" sldId="261"/>
        </pc:sldMkLst>
      </pc:sldChg>
      <pc:sldChg chg="del">
        <pc:chgData name="Thijs Geert" userId="71bbdf76-1f78-436b-8a82-e502e1f22064" providerId="ADAL" clId="{A97B0993-4792-4C1F-B968-9F3A12D0ECB0}" dt="2020-10-26T08:24:17.566" v="10" actId="2696"/>
        <pc:sldMkLst>
          <pc:docMk/>
          <pc:sldMk cId="2103720007" sldId="262"/>
        </pc:sldMkLst>
      </pc:sldChg>
      <pc:sldChg chg="del">
        <pc:chgData name="Thijs Geert" userId="71bbdf76-1f78-436b-8a82-e502e1f22064" providerId="ADAL" clId="{A97B0993-4792-4C1F-B968-9F3A12D0ECB0}" dt="2020-10-26T08:24:17.536" v="6" actId="2696"/>
        <pc:sldMkLst>
          <pc:docMk/>
          <pc:sldMk cId="3502760135" sldId="263"/>
        </pc:sldMkLst>
      </pc:sldChg>
      <pc:sldChg chg="del">
        <pc:chgData name="Thijs Geert" userId="71bbdf76-1f78-436b-8a82-e502e1f22064" providerId="ADAL" clId="{A97B0993-4792-4C1F-B968-9F3A12D0ECB0}" dt="2020-10-26T08:24:17.589" v="14" actId="2696"/>
        <pc:sldMkLst>
          <pc:docMk/>
          <pc:sldMk cId="903933251" sldId="265"/>
        </pc:sldMkLst>
      </pc:sldChg>
      <pc:sldChg chg="del">
        <pc:chgData name="Thijs Geert" userId="71bbdf76-1f78-436b-8a82-e502e1f22064" providerId="ADAL" clId="{A97B0993-4792-4C1F-B968-9F3A12D0ECB0}" dt="2020-10-26T08:24:17.601" v="15" actId="2696"/>
        <pc:sldMkLst>
          <pc:docMk/>
          <pc:sldMk cId="1661776962" sldId="266"/>
        </pc:sldMkLst>
      </pc:sldChg>
      <pc:sldChg chg="del">
        <pc:chgData name="Thijs Geert" userId="71bbdf76-1f78-436b-8a82-e502e1f22064" providerId="ADAL" clId="{A97B0993-4792-4C1F-B968-9F3A12D0ECB0}" dt="2020-10-26T08:24:17.803" v="45" actId="2696"/>
        <pc:sldMkLst>
          <pc:docMk/>
          <pc:sldMk cId="0" sldId="267"/>
        </pc:sldMkLst>
      </pc:sldChg>
      <pc:sldChg chg="del">
        <pc:chgData name="Thijs Geert" userId="71bbdf76-1f78-436b-8a82-e502e1f22064" providerId="ADAL" clId="{A97B0993-4792-4C1F-B968-9F3A12D0ECB0}" dt="2020-10-26T08:24:17.810" v="46" actId="2696"/>
        <pc:sldMkLst>
          <pc:docMk/>
          <pc:sldMk cId="0" sldId="268"/>
        </pc:sldMkLst>
      </pc:sldChg>
      <pc:sldChg chg="del">
        <pc:chgData name="Thijs Geert" userId="71bbdf76-1f78-436b-8a82-e502e1f22064" providerId="ADAL" clId="{A97B0993-4792-4C1F-B968-9F3A12D0ECB0}" dt="2020-10-26T08:24:17.826" v="47" actId="2696"/>
        <pc:sldMkLst>
          <pc:docMk/>
          <pc:sldMk cId="0" sldId="269"/>
        </pc:sldMkLst>
      </pc:sldChg>
      <pc:sldChg chg="del">
        <pc:chgData name="Thijs Geert" userId="71bbdf76-1f78-436b-8a82-e502e1f22064" providerId="ADAL" clId="{A97B0993-4792-4C1F-B968-9F3A12D0ECB0}" dt="2020-10-26T08:24:17.832" v="48" actId="2696"/>
        <pc:sldMkLst>
          <pc:docMk/>
          <pc:sldMk cId="0" sldId="270"/>
        </pc:sldMkLst>
      </pc:sldChg>
      <pc:sldChg chg="del">
        <pc:chgData name="Thijs Geert" userId="71bbdf76-1f78-436b-8a82-e502e1f22064" providerId="ADAL" clId="{A97B0993-4792-4C1F-B968-9F3A12D0ECB0}" dt="2020-10-26T08:24:17.837" v="49" actId="2696"/>
        <pc:sldMkLst>
          <pc:docMk/>
          <pc:sldMk cId="0" sldId="271"/>
        </pc:sldMkLst>
      </pc:sldChg>
      <pc:sldChg chg="del">
        <pc:chgData name="Thijs Geert" userId="71bbdf76-1f78-436b-8a82-e502e1f22064" providerId="ADAL" clId="{A97B0993-4792-4C1F-B968-9F3A12D0ECB0}" dt="2020-10-26T08:24:17.770" v="41" actId="2696"/>
        <pc:sldMkLst>
          <pc:docMk/>
          <pc:sldMk cId="1729555863" sldId="273"/>
        </pc:sldMkLst>
      </pc:sldChg>
      <pc:sldChg chg="del">
        <pc:chgData name="Thijs Geert" userId="71bbdf76-1f78-436b-8a82-e502e1f22064" providerId="ADAL" clId="{A97B0993-4792-4C1F-B968-9F3A12D0ECB0}" dt="2020-10-26T08:24:17.776" v="42" actId="2696"/>
        <pc:sldMkLst>
          <pc:docMk/>
          <pc:sldMk cId="92887230" sldId="276"/>
        </pc:sldMkLst>
      </pc:sldChg>
      <pc:sldChg chg="del">
        <pc:chgData name="Thijs Geert" userId="71bbdf76-1f78-436b-8a82-e502e1f22064" providerId="ADAL" clId="{A97B0993-4792-4C1F-B968-9F3A12D0ECB0}" dt="2020-10-26T08:24:17.765" v="40" actId="2696"/>
        <pc:sldMkLst>
          <pc:docMk/>
          <pc:sldMk cId="1844530749" sldId="277"/>
        </pc:sldMkLst>
      </pc:sldChg>
      <pc:sldChg chg="del">
        <pc:chgData name="Thijs Geert" userId="71bbdf76-1f78-436b-8a82-e502e1f22064" providerId="ADAL" clId="{A97B0993-4792-4C1F-B968-9F3A12D0ECB0}" dt="2020-10-26T08:24:17.760" v="39" actId="2696"/>
        <pc:sldMkLst>
          <pc:docMk/>
          <pc:sldMk cId="4086472879" sldId="278"/>
        </pc:sldMkLst>
      </pc:sldChg>
      <pc:sldChg chg="del">
        <pc:chgData name="Thijs Geert" userId="71bbdf76-1f78-436b-8a82-e502e1f22064" providerId="ADAL" clId="{A97B0993-4792-4C1F-B968-9F3A12D0ECB0}" dt="2020-10-26T08:24:17.727" v="34" actId="2696"/>
        <pc:sldMkLst>
          <pc:docMk/>
          <pc:sldMk cId="1936564361" sldId="279"/>
        </pc:sldMkLst>
      </pc:sldChg>
      <pc:sldChg chg="del">
        <pc:chgData name="Thijs Geert" userId="71bbdf76-1f78-436b-8a82-e502e1f22064" providerId="ADAL" clId="{A97B0993-4792-4C1F-B968-9F3A12D0ECB0}" dt="2020-10-26T08:24:17.686" v="33" actId="2696"/>
        <pc:sldMkLst>
          <pc:docMk/>
          <pc:sldMk cId="1243290969" sldId="280"/>
        </pc:sldMkLst>
      </pc:sldChg>
      <pc:sldChg chg="del">
        <pc:chgData name="Thijs Geert" userId="71bbdf76-1f78-436b-8a82-e502e1f22064" providerId="ADAL" clId="{A97B0993-4792-4C1F-B968-9F3A12D0ECB0}" dt="2020-10-26T08:24:17.671" v="30" actId="2696"/>
        <pc:sldMkLst>
          <pc:docMk/>
          <pc:sldMk cId="2654438766" sldId="281"/>
        </pc:sldMkLst>
      </pc:sldChg>
      <pc:sldChg chg="del">
        <pc:chgData name="Thijs Geert" userId="71bbdf76-1f78-436b-8a82-e502e1f22064" providerId="ADAL" clId="{A97B0993-4792-4C1F-B968-9F3A12D0ECB0}" dt="2020-10-26T08:24:17.915" v="58" actId="2696"/>
        <pc:sldMkLst>
          <pc:docMk/>
          <pc:sldMk cId="2216284729" sldId="282"/>
        </pc:sldMkLst>
      </pc:sldChg>
      <pc:sldChg chg="del">
        <pc:chgData name="Thijs Geert" userId="71bbdf76-1f78-436b-8a82-e502e1f22064" providerId="ADAL" clId="{A97B0993-4792-4C1F-B968-9F3A12D0ECB0}" dt="2020-10-26T08:24:27.964" v="81" actId="2696"/>
        <pc:sldMkLst>
          <pc:docMk/>
          <pc:sldMk cId="3417024615" sldId="286"/>
        </pc:sldMkLst>
      </pc:sldChg>
      <pc:sldChg chg="del">
        <pc:chgData name="Thijs Geert" userId="71bbdf76-1f78-436b-8a82-e502e1f22064" providerId="ADAL" clId="{A97B0993-4792-4C1F-B968-9F3A12D0ECB0}" dt="2020-10-26T08:24:17.867" v="52" actId="2696"/>
        <pc:sldMkLst>
          <pc:docMk/>
          <pc:sldMk cId="0" sldId="293"/>
        </pc:sldMkLst>
      </pc:sldChg>
      <pc:sldChg chg="del">
        <pc:chgData name="Thijs Geert" userId="71bbdf76-1f78-436b-8a82-e502e1f22064" providerId="ADAL" clId="{A97B0993-4792-4C1F-B968-9F3A12D0ECB0}" dt="2020-10-26T08:24:28.106" v="122" actId="2696"/>
        <pc:sldMkLst>
          <pc:docMk/>
          <pc:sldMk cId="223791333" sldId="305"/>
        </pc:sldMkLst>
      </pc:sldChg>
      <pc:sldChg chg="del">
        <pc:chgData name="Thijs Geert" userId="71bbdf76-1f78-436b-8a82-e502e1f22064" providerId="ADAL" clId="{A97B0993-4792-4C1F-B968-9F3A12D0ECB0}" dt="2020-10-26T08:24:28.235" v="151" actId="2696"/>
        <pc:sldMkLst>
          <pc:docMk/>
          <pc:sldMk cId="2313388054" sldId="306"/>
        </pc:sldMkLst>
      </pc:sldChg>
      <pc:sldChg chg="del">
        <pc:chgData name="Thijs Geert" userId="71bbdf76-1f78-436b-8a82-e502e1f22064" providerId="ADAL" clId="{A97B0993-4792-4C1F-B968-9F3A12D0ECB0}" dt="2020-10-26T08:24:17.910" v="57" actId="2696"/>
        <pc:sldMkLst>
          <pc:docMk/>
          <pc:sldMk cId="1400667241" sldId="317"/>
        </pc:sldMkLst>
      </pc:sldChg>
      <pc:sldChg chg="del">
        <pc:chgData name="Thijs Geert" userId="71bbdf76-1f78-436b-8a82-e502e1f22064" providerId="ADAL" clId="{A97B0993-4792-4C1F-B968-9F3A12D0ECB0}" dt="2020-10-26T08:24:17.640" v="18" actId="2696"/>
        <pc:sldMkLst>
          <pc:docMk/>
          <pc:sldMk cId="1686891153" sldId="340"/>
        </pc:sldMkLst>
      </pc:sldChg>
      <pc:sldChg chg="del">
        <pc:chgData name="Thijs Geert" userId="71bbdf76-1f78-436b-8a82-e502e1f22064" providerId="ADAL" clId="{A97B0993-4792-4C1F-B968-9F3A12D0ECB0}" dt="2020-10-26T08:24:17.610" v="16" actId="2696"/>
        <pc:sldMkLst>
          <pc:docMk/>
          <pc:sldMk cId="3310117018" sldId="346"/>
        </pc:sldMkLst>
      </pc:sldChg>
      <pc:sldChg chg="del">
        <pc:chgData name="Thijs Geert" userId="71bbdf76-1f78-436b-8a82-e502e1f22064" providerId="ADAL" clId="{A97B0993-4792-4C1F-B968-9F3A12D0ECB0}" dt="2020-10-26T08:24:17.616" v="17" actId="2696"/>
        <pc:sldMkLst>
          <pc:docMk/>
          <pc:sldMk cId="4048184631" sldId="348"/>
        </pc:sldMkLst>
      </pc:sldChg>
      <pc:sldChg chg="del">
        <pc:chgData name="Thijs Geert" userId="71bbdf76-1f78-436b-8a82-e502e1f22064" providerId="ADAL" clId="{A97B0993-4792-4C1F-B968-9F3A12D0ECB0}" dt="2020-10-26T08:24:17.651" v="19" actId="2696"/>
        <pc:sldMkLst>
          <pc:docMk/>
          <pc:sldMk cId="2109032505" sldId="351"/>
        </pc:sldMkLst>
      </pc:sldChg>
      <pc:sldChg chg="del">
        <pc:chgData name="Thijs Geert" userId="71bbdf76-1f78-436b-8a82-e502e1f22064" providerId="ADAL" clId="{A97B0993-4792-4C1F-B968-9F3A12D0ECB0}" dt="2020-10-26T08:24:17.572" v="11" actId="2696"/>
        <pc:sldMkLst>
          <pc:docMk/>
          <pc:sldMk cId="3932779949" sldId="360"/>
        </pc:sldMkLst>
      </pc:sldChg>
      <pc:sldChg chg="del">
        <pc:chgData name="Thijs Geert" userId="71bbdf76-1f78-436b-8a82-e502e1f22064" providerId="ADAL" clId="{A97B0993-4792-4C1F-B968-9F3A12D0ECB0}" dt="2020-10-26T08:24:17.960" v="62" actId="2696"/>
        <pc:sldMkLst>
          <pc:docMk/>
          <pc:sldMk cId="3580763309" sldId="385"/>
        </pc:sldMkLst>
      </pc:sldChg>
      <pc:sldChg chg="del">
        <pc:chgData name="Thijs Geert" userId="71bbdf76-1f78-436b-8a82-e502e1f22064" providerId="ADAL" clId="{A97B0993-4792-4C1F-B968-9F3A12D0ECB0}" dt="2020-10-26T08:24:17.922" v="59" actId="2696"/>
        <pc:sldMkLst>
          <pc:docMk/>
          <pc:sldMk cId="3466105887" sldId="388"/>
        </pc:sldMkLst>
      </pc:sldChg>
      <pc:sldChg chg="del">
        <pc:chgData name="Thijs Geert" userId="71bbdf76-1f78-436b-8a82-e502e1f22064" providerId="ADAL" clId="{A97B0993-4792-4C1F-B968-9F3A12D0ECB0}" dt="2020-10-26T08:24:17.944" v="60" actId="2696"/>
        <pc:sldMkLst>
          <pc:docMk/>
          <pc:sldMk cId="3921030630" sldId="389"/>
        </pc:sldMkLst>
      </pc:sldChg>
      <pc:sldChg chg="del">
        <pc:chgData name="Thijs Geert" userId="71bbdf76-1f78-436b-8a82-e502e1f22064" providerId="ADAL" clId="{A97B0993-4792-4C1F-B968-9F3A12D0ECB0}" dt="2020-10-26T08:24:17.952" v="61" actId="2696"/>
        <pc:sldMkLst>
          <pc:docMk/>
          <pc:sldMk cId="1807251686" sldId="390"/>
        </pc:sldMkLst>
      </pc:sldChg>
      <pc:sldChg chg="del">
        <pc:chgData name="Thijs Geert" userId="71bbdf76-1f78-436b-8a82-e502e1f22064" providerId="ADAL" clId="{A97B0993-4792-4C1F-B968-9F3A12D0ECB0}" dt="2020-10-26T08:24:17.734" v="35" actId="2696"/>
        <pc:sldMkLst>
          <pc:docMk/>
          <pc:sldMk cId="1186079391" sldId="843"/>
        </pc:sldMkLst>
      </pc:sldChg>
      <pc:sldChg chg="del">
        <pc:chgData name="Thijs Geert" userId="71bbdf76-1f78-436b-8a82-e502e1f22064" providerId="ADAL" clId="{A97B0993-4792-4C1F-B968-9F3A12D0ECB0}" dt="2020-10-26T08:24:17.737" v="36" actId="2696"/>
        <pc:sldMkLst>
          <pc:docMk/>
          <pc:sldMk cId="1260053277" sldId="844"/>
        </pc:sldMkLst>
      </pc:sldChg>
      <pc:sldChg chg="del">
        <pc:chgData name="Thijs Geert" userId="71bbdf76-1f78-436b-8a82-e502e1f22064" providerId="ADAL" clId="{A97B0993-4792-4C1F-B968-9F3A12D0ECB0}" dt="2020-10-26T08:24:17.793" v="43" actId="2696"/>
        <pc:sldMkLst>
          <pc:docMk/>
          <pc:sldMk cId="1442473250" sldId="846"/>
        </pc:sldMkLst>
      </pc:sldChg>
      <pc:sldChg chg="del">
        <pc:chgData name="Thijs Geert" userId="71bbdf76-1f78-436b-8a82-e502e1f22064" providerId="ADAL" clId="{A97B0993-4792-4C1F-B968-9F3A12D0ECB0}" dt="2020-10-26T08:24:28.253" v="155" actId="2696"/>
        <pc:sldMkLst>
          <pc:docMk/>
          <pc:sldMk cId="2620983855" sldId="868"/>
        </pc:sldMkLst>
      </pc:sldChg>
      <pc:sldChg chg="del">
        <pc:chgData name="Thijs Geert" userId="71bbdf76-1f78-436b-8a82-e502e1f22064" providerId="ADAL" clId="{A97B0993-4792-4C1F-B968-9F3A12D0ECB0}" dt="2020-10-26T08:24:17.578" v="12" actId="2696"/>
        <pc:sldMkLst>
          <pc:docMk/>
          <pc:sldMk cId="2598131618" sldId="875"/>
        </pc:sldMkLst>
      </pc:sldChg>
      <pc:sldChg chg="del">
        <pc:chgData name="Thijs Geert" userId="71bbdf76-1f78-436b-8a82-e502e1f22064" providerId="ADAL" clId="{A97B0993-4792-4C1F-B968-9F3A12D0ECB0}" dt="2020-10-26T08:24:17.584" v="13" actId="2696"/>
        <pc:sldMkLst>
          <pc:docMk/>
          <pc:sldMk cId="3157963889" sldId="876"/>
        </pc:sldMkLst>
      </pc:sldChg>
      <pc:sldChg chg="del">
        <pc:chgData name="Thijs Geert" userId="71bbdf76-1f78-436b-8a82-e502e1f22064" providerId="ADAL" clId="{A97B0993-4792-4C1F-B968-9F3A12D0ECB0}" dt="2020-10-26T08:24:17.798" v="44" actId="2696"/>
        <pc:sldMkLst>
          <pc:docMk/>
          <pc:sldMk cId="2513218679" sldId="877"/>
        </pc:sldMkLst>
      </pc:sldChg>
      <pc:sldChg chg="del">
        <pc:chgData name="Thijs Geert" userId="71bbdf76-1f78-436b-8a82-e502e1f22064" providerId="ADAL" clId="{A97B0993-4792-4C1F-B968-9F3A12D0ECB0}" dt="2020-10-26T08:24:28.225" v="150" actId="2696"/>
        <pc:sldMkLst>
          <pc:docMk/>
          <pc:sldMk cId="1081503777" sldId="878"/>
        </pc:sldMkLst>
      </pc:sldChg>
      <pc:sldChg chg="del">
        <pc:chgData name="Thijs Geert" userId="71bbdf76-1f78-436b-8a82-e502e1f22064" providerId="ADAL" clId="{A97B0993-4792-4C1F-B968-9F3A12D0ECB0}" dt="2020-10-26T08:24:28.208" v="146" actId="2696"/>
        <pc:sldMkLst>
          <pc:docMk/>
          <pc:sldMk cId="787050798" sldId="880"/>
        </pc:sldMkLst>
      </pc:sldChg>
      <pc:sldChg chg="del">
        <pc:chgData name="Thijs Geert" userId="71bbdf76-1f78-436b-8a82-e502e1f22064" providerId="ADAL" clId="{A97B0993-4792-4C1F-B968-9F3A12D0ECB0}" dt="2020-10-26T08:24:17.742" v="37" actId="2696"/>
        <pc:sldMkLst>
          <pc:docMk/>
          <pc:sldMk cId="2304174659" sldId="881"/>
        </pc:sldMkLst>
      </pc:sldChg>
      <pc:sldChg chg="del">
        <pc:chgData name="Thijs Geert" userId="71bbdf76-1f78-436b-8a82-e502e1f22064" providerId="ADAL" clId="{A97B0993-4792-4C1F-B968-9F3A12D0ECB0}" dt="2020-10-26T08:24:17.874" v="54" actId="2696"/>
        <pc:sldMkLst>
          <pc:docMk/>
          <pc:sldMk cId="2575921266" sldId="882"/>
        </pc:sldMkLst>
      </pc:sldChg>
      <pc:sldChg chg="del">
        <pc:chgData name="Thijs Geert" userId="71bbdf76-1f78-436b-8a82-e502e1f22064" providerId="ADAL" clId="{A97B0993-4792-4C1F-B968-9F3A12D0ECB0}" dt="2020-10-26T08:24:28.250" v="154" actId="2696"/>
        <pc:sldMkLst>
          <pc:docMk/>
          <pc:sldMk cId="587417169" sldId="884"/>
        </pc:sldMkLst>
      </pc:sldChg>
      <pc:sldChg chg="del">
        <pc:chgData name="Thijs Geert" userId="71bbdf76-1f78-436b-8a82-e502e1f22064" providerId="ADAL" clId="{A97B0993-4792-4C1F-B968-9F3A12D0ECB0}" dt="2020-10-26T08:24:17.532" v="5" actId="2696"/>
        <pc:sldMkLst>
          <pc:docMk/>
          <pc:sldMk cId="1069114644" sldId="886"/>
        </pc:sldMkLst>
      </pc:sldChg>
      <pc:sldChg chg="del">
        <pc:chgData name="Thijs Geert" userId="71bbdf76-1f78-436b-8a82-e502e1f22064" providerId="ADAL" clId="{A97B0993-4792-4C1F-B968-9F3A12D0ECB0}" dt="2020-10-26T08:24:17.677" v="31" actId="2696"/>
        <pc:sldMkLst>
          <pc:docMk/>
          <pc:sldMk cId="0" sldId="887"/>
        </pc:sldMkLst>
      </pc:sldChg>
      <pc:sldChg chg="del">
        <pc:chgData name="Thijs Geert" userId="71bbdf76-1f78-436b-8a82-e502e1f22064" providerId="ADAL" clId="{A97B0993-4792-4C1F-B968-9F3A12D0ECB0}" dt="2020-10-26T08:24:17.859" v="51" actId="2696"/>
        <pc:sldMkLst>
          <pc:docMk/>
          <pc:sldMk cId="3989410783" sldId="888"/>
        </pc:sldMkLst>
      </pc:sldChg>
      <pc:sldChg chg="del">
        <pc:chgData name="Thijs Geert" userId="71bbdf76-1f78-436b-8a82-e502e1f22064" providerId="ADAL" clId="{A97B0993-4792-4C1F-B968-9F3A12D0ECB0}" dt="2020-10-26T08:24:17.843" v="50" actId="2696"/>
        <pc:sldMkLst>
          <pc:docMk/>
          <pc:sldMk cId="424394344" sldId="889"/>
        </pc:sldMkLst>
      </pc:sldChg>
      <pc:sldChg chg="del">
        <pc:chgData name="Thijs Geert" userId="71bbdf76-1f78-436b-8a82-e502e1f22064" providerId="ADAL" clId="{A97B0993-4792-4C1F-B968-9F3A12D0ECB0}" dt="2020-10-26T08:24:17.512" v="3" actId="2696"/>
        <pc:sldMkLst>
          <pc:docMk/>
          <pc:sldMk cId="4222747681" sldId="891"/>
        </pc:sldMkLst>
      </pc:sldChg>
      <pc:sldChg chg="del">
        <pc:chgData name="Thijs Geert" userId="71bbdf76-1f78-436b-8a82-e502e1f22064" providerId="ADAL" clId="{A97B0993-4792-4C1F-B968-9F3A12D0ECB0}" dt="2020-10-26T08:24:17.507" v="2" actId="2696"/>
        <pc:sldMkLst>
          <pc:docMk/>
          <pc:sldMk cId="3890031827" sldId="893"/>
        </pc:sldMkLst>
      </pc:sldChg>
      <pc:sldChg chg="del">
        <pc:chgData name="Thijs Geert" userId="71bbdf76-1f78-436b-8a82-e502e1f22064" providerId="ADAL" clId="{A97B0993-4792-4C1F-B968-9F3A12D0ECB0}" dt="2020-10-26T08:24:28.237" v="152" actId="2696"/>
        <pc:sldMkLst>
          <pc:docMk/>
          <pc:sldMk cId="741767478" sldId="898"/>
        </pc:sldMkLst>
      </pc:sldChg>
      <pc:sldChg chg="del">
        <pc:chgData name="Thijs Geert" userId="71bbdf76-1f78-436b-8a82-e502e1f22064" providerId="ADAL" clId="{A97B0993-4792-4C1F-B968-9F3A12D0ECB0}" dt="2020-10-26T08:24:28.239" v="153" actId="2696"/>
        <pc:sldMkLst>
          <pc:docMk/>
          <pc:sldMk cId="4051007446" sldId="899"/>
        </pc:sldMkLst>
      </pc:sldChg>
      <pc:sldChg chg="del">
        <pc:chgData name="Thijs Geert" userId="71bbdf76-1f78-436b-8a82-e502e1f22064" providerId="ADAL" clId="{A97B0993-4792-4C1F-B968-9F3A12D0ECB0}" dt="2020-10-26T08:24:17.880" v="55" actId="2696"/>
        <pc:sldMkLst>
          <pc:docMk/>
          <pc:sldMk cId="4017127372" sldId="902"/>
        </pc:sldMkLst>
      </pc:sldChg>
      <pc:sldChg chg="del">
        <pc:chgData name="Thijs Geert" userId="71bbdf76-1f78-436b-8a82-e502e1f22064" providerId="ADAL" clId="{A97B0993-4792-4C1F-B968-9F3A12D0ECB0}" dt="2020-10-26T08:24:28.184" v="141" actId="2696"/>
        <pc:sldMkLst>
          <pc:docMk/>
          <pc:sldMk cId="1997187600" sldId="904"/>
        </pc:sldMkLst>
      </pc:sldChg>
      <pc:sldChg chg="del">
        <pc:chgData name="Thijs Geert" userId="71bbdf76-1f78-436b-8a82-e502e1f22064" providerId="ADAL" clId="{A97B0993-4792-4C1F-B968-9F3A12D0ECB0}" dt="2020-10-26T08:24:28.041" v="100" actId="2696"/>
        <pc:sldMkLst>
          <pc:docMk/>
          <pc:sldMk cId="788928328" sldId="1029"/>
        </pc:sldMkLst>
      </pc:sldChg>
      <pc:sldChg chg="del">
        <pc:chgData name="Thijs Geert" userId="71bbdf76-1f78-436b-8a82-e502e1f22064" providerId="ADAL" clId="{A97B0993-4792-4C1F-B968-9F3A12D0ECB0}" dt="2020-10-26T08:24:28.045" v="101" actId="2696"/>
        <pc:sldMkLst>
          <pc:docMk/>
          <pc:sldMk cId="2924795469" sldId="1030"/>
        </pc:sldMkLst>
      </pc:sldChg>
      <pc:sldChg chg="del">
        <pc:chgData name="Thijs Geert" userId="71bbdf76-1f78-436b-8a82-e502e1f22064" providerId="ADAL" clId="{A97B0993-4792-4C1F-B968-9F3A12D0ECB0}" dt="2020-10-26T08:24:28.030" v="98" actId="2696"/>
        <pc:sldMkLst>
          <pc:docMk/>
          <pc:sldMk cId="1360343700" sldId="1031"/>
        </pc:sldMkLst>
      </pc:sldChg>
      <pc:sldChg chg="del">
        <pc:chgData name="Thijs Geert" userId="71bbdf76-1f78-436b-8a82-e502e1f22064" providerId="ADAL" clId="{A97B0993-4792-4C1F-B968-9F3A12D0ECB0}" dt="2020-10-26T08:24:28" v="91" actId="2696"/>
        <pc:sldMkLst>
          <pc:docMk/>
          <pc:sldMk cId="3639383376" sldId="1032"/>
        </pc:sldMkLst>
      </pc:sldChg>
      <pc:sldChg chg="del">
        <pc:chgData name="Thijs Geert" userId="71bbdf76-1f78-436b-8a82-e502e1f22064" providerId="ADAL" clId="{A97B0993-4792-4C1F-B968-9F3A12D0ECB0}" dt="2020-10-26T08:24:28.007" v="92" actId="2696"/>
        <pc:sldMkLst>
          <pc:docMk/>
          <pc:sldMk cId="931184992" sldId="1033"/>
        </pc:sldMkLst>
      </pc:sldChg>
      <pc:sldChg chg="del">
        <pc:chgData name="Thijs Geert" userId="71bbdf76-1f78-436b-8a82-e502e1f22064" providerId="ADAL" clId="{A97B0993-4792-4C1F-B968-9F3A12D0ECB0}" dt="2020-10-26T08:24:28.020" v="95" actId="2696"/>
        <pc:sldMkLst>
          <pc:docMk/>
          <pc:sldMk cId="531407551" sldId="1034"/>
        </pc:sldMkLst>
      </pc:sldChg>
      <pc:sldChg chg="del">
        <pc:chgData name="Thijs Geert" userId="71bbdf76-1f78-436b-8a82-e502e1f22064" providerId="ADAL" clId="{A97B0993-4792-4C1F-B968-9F3A12D0ECB0}" dt="2020-10-26T08:24:28.016" v="94" actId="2696"/>
        <pc:sldMkLst>
          <pc:docMk/>
          <pc:sldMk cId="1343278261" sldId="1035"/>
        </pc:sldMkLst>
      </pc:sldChg>
      <pc:sldChg chg="del">
        <pc:chgData name="Thijs Geert" userId="71bbdf76-1f78-436b-8a82-e502e1f22064" providerId="ADAL" clId="{A97B0993-4792-4C1F-B968-9F3A12D0ECB0}" dt="2020-10-26T08:24:27.986" v="87" actId="2696"/>
        <pc:sldMkLst>
          <pc:docMk/>
          <pc:sldMk cId="2484590218" sldId="1038"/>
        </pc:sldMkLst>
      </pc:sldChg>
      <pc:sldChg chg="del">
        <pc:chgData name="Thijs Geert" userId="71bbdf76-1f78-436b-8a82-e502e1f22064" providerId="ADAL" clId="{A97B0993-4792-4C1F-B968-9F3A12D0ECB0}" dt="2020-10-26T08:24:27.971" v="83" actId="2696"/>
        <pc:sldMkLst>
          <pc:docMk/>
          <pc:sldMk cId="1886406057" sldId="1039"/>
        </pc:sldMkLst>
      </pc:sldChg>
      <pc:sldChg chg="del">
        <pc:chgData name="Thijs Geert" userId="71bbdf76-1f78-436b-8a82-e502e1f22064" providerId="ADAL" clId="{A97B0993-4792-4C1F-B968-9F3A12D0ECB0}" dt="2020-10-26T08:24:27.975" v="84" actId="2696"/>
        <pc:sldMkLst>
          <pc:docMk/>
          <pc:sldMk cId="1851308813" sldId="1040"/>
        </pc:sldMkLst>
      </pc:sldChg>
      <pc:sldChg chg="del">
        <pc:chgData name="Thijs Geert" userId="71bbdf76-1f78-436b-8a82-e502e1f22064" providerId="ADAL" clId="{A97B0993-4792-4C1F-B968-9F3A12D0ECB0}" dt="2020-10-26T08:24:27.981" v="86" actId="2696"/>
        <pc:sldMkLst>
          <pc:docMk/>
          <pc:sldMk cId="3175548232" sldId="1041"/>
        </pc:sldMkLst>
      </pc:sldChg>
      <pc:sldChg chg="del">
        <pc:chgData name="Thijs Geert" userId="71bbdf76-1f78-436b-8a82-e502e1f22064" providerId="ADAL" clId="{A97B0993-4792-4C1F-B968-9F3A12D0ECB0}" dt="2020-10-26T08:24:27.989" v="88" actId="2696"/>
        <pc:sldMkLst>
          <pc:docMk/>
          <pc:sldMk cId="3864962348" sldId="1042"/>
        </pc:sldMkLst>
      </pc:sldChg>
      <pc:sldChg chg="del">
        <pc:chgData name="Thijs Geert" userId="71bbdf76-1f78-436b-8a82-e502e1f22064" providerId="ADAL" clId="{A97B0993-4792-4C1F-B968-9F3A12D0ECB0}" dt="2020-10-26T08:24:28.013" v="93" actId="2696"/>
        <pc:sldMkLst>
          <pc:docMk/>
          <pc:sldMk cId="325735675" sldId="1043"/>
        </pc:sldMkLst>
      </pc:sldChg>
      <pc:sldChg chg="del">
        <pc:chgData name="Thijs Geert" userId="71bbdf76-1f78-436b-8a82-e502e1f22064" providerId="ADAL" clId="{A97B0993-4792-4C1F-B968-9F3A12D0ECB0}" dt="2020-10-26T08:24:27.978" v="85" actId="2696"/>
        <pc:sldMkLst>
          <pc:docMk/>
          <pc:sldMk cId="3272126992" sldId="1044"/>
        </pc:sldMkLst>
      </pc:sldChg>
      <pc:sldChg chg="del">
        <pc:chgData name="Thijs Geert" userId="71bbdf76-1f78-436b-8a82-e502e1f22064" providerId="ADAL" clId="{A97B0993-4792-4C1F-B968-9F3A12D0ECB0}" dt="2020-10-26T08:24:28.027" v="97" actId="2696"/>
        <pc:sldMkLst>
          <pc:docMk/>
          <pc:sldMk cId="1243719011" sldId="1045"/>
        </pc:sldMkLst>
      </pc:sldChg>
      <pc:sldChg chg="del">
        <pc:chgData name="Thijs Geert" userId="71bbdf76-1f78-436b-8a82-e502e1f22064" providerId="ADAL" clId="{A97B0993-4792-4C1F-B968-9F3A12D0ECB0}" dt="2020-10-26T08:24:28.024" v="96" actId="2696"/>
        <pc:sldMkLst>
          <pc:docMk/>
          <pc:sldMk cId="4183234190" sldId="1046"/>
        </pc:sldMkLst>
      </pc:sldChg>
      <pc:sldChg chg="del">
        <pc:chgData name="Thijs Geert" userId="71bbdf76-1f78-436b-8a82-e502e1f22064" providerId="ADAL" clId="{A97B0993-4792-4C1F-B968-9F3A12D0ECB0}" dt="2020-10-26T08:24:27.996" v="90" actId="2696"/>
        <pc:sldMkLst>
          <pc:docMk/>
          <pc:sldMk cId="1784534037" sldId="1047"/>
        </pc:sldMkLst>
      </pc:sldChg>
      <pc:sldChg chg="del">
        <pc:chgData name="Thijs Geert" userId="71bbdf76-1f78-436b-8a82-e502e1f22064" providerId="ADAL" clId="{A97B0993-4792-4C1F-B968-9F3A12D0ECB0}" dt="2020-10-26T08:24:27.993" v="89" actId="2696"/>
        <pc:sldMkLst>
          <pc:docMk/>
          <pc:sldMk cId="1985414166" sldId="1048"/>
        </pc:sldMkLst>
      </pc:sldChg>
      <pc:sldChg chg="del">
        <pc:chgData name="Thijs Geert" userId="71bbdf76-1f78-436b-8a82-e502e1f22064" providerId="ADAL" clId="{A97B0993-4792-4C1F-B968-9F3A12D0ECB0}" dt="2020-10-26T08:24:21.664" v="71" actId="2696"/>
        <pc:sldMkLst>
          <pc:docMk/>
          <pc:sldMk cId="147391973" sldId="1609"/>
        </pc:sldMkLst>
      </pc:sldChg>
      <pc:sldChg chg="del">
        <pc:chgData name="Thijs Geert" userId="71bbdf76-1f78-436b-8a82-e502e1f22064" providerId="ADAL" clId="{A97B0993-4792-4C1F-B968-9F3A12D0ECB0}" dt="2020-10-26T08:24:17.981" v="65" actId="2696"/>
        <pc:sldMkLst>
          <pc:docMk/>
          <pc:sldMk cId="4245995877" sldId="1610"/>
        </pc:sldMkLst>
      </pc:sldChg>
      <pc:sldChg chg="del">
        <pc:chgData name="Thijs Geert" userId="71bbdf76-1f78-436b-8a82-e502e1f22064" providerId="ADAL" clId="{A97B0993-4792-4C1F-B968-9F3A12D0ECB0}" dt="2020-10-26T08:24:17.885" v="56" actId="2696"/>
        <pc:sldMkLst>
          <pc:docMk/>
          <pc:sldMk cId="2006767848" sldId="1611"/>
        </pc:sldMkLst>
      </pc:sldChg>
      <pc:sldChg chg="del">
        <pc:chgData name="Thijs Geert" userId="71bbdf76-1f78-436b-8a82-e502e1f22064" providerId="ADAL" clId="{A97B0993-4792-4C1F-B968-9F3A12D0ECB0}" dt="2020-10-26T08:24:27.969" v="82" actId="2696"/>
        <pc:sldMkLst>
          <pc:docMk/>
          <pc:sldMk cId="2210436221" sldId="1612"/>
        </pc:sldMkLst>
      </pc:sldChg>
      <pc:sldChg chg="del">
        <pc:chgData name="Thijs Geert" userId="71bbdf76-1f78-436b-8a82-e502e1f22064" providerId="ADAL" clId="{A97B0993-4792-4C1F-B968-9F3A12D0ECB0}" dt="2020-10-26T08:24:28.223" v="149" actId="2696"/>
        <pc:sldMkLst>
          <pc:docMk/>
          <pc:sldMk cId="4155717087" sldId="1613"/>
        </pc:sldMkLst>
      </pc:sldChg>
      <pc:sldChg chg="del">
        <pc:chgData name="Thijs Geert" userId="71bbdf76-1f78-436b-8a82-e502e1f22064" providerId="ADAL" clId="{A97B0993-4792-4C1F-B968-9F3A12D0ECB0}" dt="2020-10-26T08:24:17.976" v="64" actId="2696"/>
        <pc:sldMkLst>
          <pc:docMk/>
          <pc:sldMk cId="3560846983" sldId="1615"/>
        </pc:sldMkLst>
      </pc:sldChg>
      <pc:sldChg chg="del">
        <pc:chgData name="Thijs Geert" userId="71bbdf76-1f78-436b-8a82-e502e1f22064" providerId="ADAL" clId="{A97B0993-4792-4C1F-B968-9F3A12D0ECB0}" dt="2020-10-26T08:24:27.937" v="72" actId="2696"/>
        <pc:sldMkLst>
          <pc:docMk/>
          <pc:sldMk cId="3257901339" sldId="1618"/>
        </pc:sldMkLst>
      </pc:sldChg>
      <pc:sldChg chg="del">
        <pc:chgData name="Thijs Geert" userId="71bbdf76-1f78-436b-8a82-e502e1f22064" providerId="ADAL" clId="{A97B0993-4792-4C1F-B968-9F3A12D0ECB0}" dt="2020-10-26T08:24:27.941" v="73" actId="2696"/>
        <pc:sldMkLst>
          <pc:docMk/>
          <pc:sldMk cId="3575973215" sldId="1619"/>
        </pc:sldMkLst>
      </pc:sldChg>
      <pc:sldChg chg="del">
        <pc:chgData name="Thijs Geert" userId="71bbdf76-1f78-436b-8a82-e502e1f22064" providerId="ADAL" clId="{A97B0993-4792-4C1F-B968-9F3A12D0ECB0}" dt="2020-10-26T08:24:27.953" v="77" actId="2696"/>
        <pc:sldMkLst>
          <pc:docMk/>
          <pc:sldMk cId="893745375" sldId="1620"/>
        </pc:sldMkLst>
      </pc:sldChg>
      <pc:sldChg chg="del">
        <pc:chgData name="Thijs Geert" userId="71bbdf76-1f78-436b-8a82-e502e1f22064" providerId="ADAL" clId="{A97B0993-4792-4C1F-B968-9F3A12D0ECB0}" dt="2020-10-26T08:24:27.944" v="74" actId="2696"/>
        <pc:sldMkLst>
          <pc:docMk/>
          <pc:sldMk cId="983532362" sldId="1621"/>
        </pc:sldMkLst>
      </pc:sldChg>
      <pc:sldChg chg="del">
        <pc:chgData name="Thijs Geert" userId="71bbdf76-1f78-436b-8a82-e502e1f22064" providerId="ADAL" clId="{A97B0993-4792-4C1F-B968-9F3A12D0ECB0}" dt="2020-10-26T08:24:28.111" v="124" actId="2696"/>
        <pc:sldMkLst>
          <pc:docMk/>
          <pc:sldMk cId="3014257382" sldId="1625"/>
        </pc:sldMkLst>
      </pc:sldChg>
      <pc:sldChg chg="del">
        <pc:chgData name="Thijs Geert" userId="71bbdf76-1f78-436b-8a82-e502e1f22064" providerId="ADAL" clId="{A97B0993-4792-4C1F-B968-9F3A12D0ECB0}" dt="2020-10-26T08:24:28.141" v="132" actId="2696"/>
        <pc:sldMkLst>
          <pc:docMk/>
          <pc:sldMk cId="2520235575" sldId="1626"/>
        </pc:sldMkLst>
      </pc:sldChg>
      <pc:sldChg chg="del">
        <pc:chgData name="Thijs Geert" userId="71bbdf76-1f78-436b-8a82-e502e1f22064" providerId="ADAL" clId="{A97B0993-4792-4C1F-B968-9F3A12D0ECB0}" dt="2020-10-26T08:24:28.147" v="134" actId="2696"/>
        <pc:sldMkLst>
          <pc:docMk/>
          <pc:sldMk cId="871852618" sldId="1627"/>
        </pc:sldMkLst>
      </pc:sldChg>
      <pc:sldChg chg="del">
        <pc:chgData name="Thijs Geert" userId="71bbdf76-1f78-436b-8a82-e502e1f22064" providerId="ADAL" clId="{A97B0993-4792-4C1F-B968-9F3A12D0ECB0}" dt="2020-10-26T08:24:21.651" v="70" actId="2696"/>
        <pc:sldMkLst>
          <pc:docMk/>
          <pc:sldMk cId="2885695058" sldId="1629"/>
        </pc:sldMkLst>
      </pc:sldChg>
      <pc:sldChg chg="del">
        <pc:chgData name="Thijs Geert" userId="71bbdf76-1f78-436b-8a82-e502e1f22064" providerId="ADAL" clId="{A97B0993-4792-4C1F-B968-9F3A12D0ECB0}" dt="2020-10-26T08:24:18.001" v="68" actId="2696"/>
        <pc:sldMkLst>
          <pc:docMk/>
          <pc:sldMk cId="648452627" sldId="1630"/>
        </pc:sldMkLst>
      </pc:sldChg>
      <pc:sldChg chg="del">
        <pc:chgData name="Thijs Geert" userId="71bbdf76-1f78-436b-8a82-e502e1f22064" providerId="ADAL" clId="{A97B0993-4792-4C1F-B968-9F3A12D0ECB0}" dt="2020-10-26T08:24:18.005" v="69" actId="2696"/>
        <pc:sldMkLst>
          <pc:docMk/>
          <pc:sldMk cId="95033578" sldId="1633"/>
        </pc:sldMkLst>
      </pc:sldChg>
      <pc:sldChg chg="del">
        <pc:chgData name="Thijs Geert" userId="71bbdf76-1f78-436b-8a82-e502e1f22064" providerId="ADAL" clId="{A97B0993-4792-4C1F-B968-9F3A12D0ECB0}" dt="2020-10-26T08:24:28.253" v="156" actId="2696"/>
        <pc:sldMkLst>
          <pc:docMk/>
          <pc:sldMk cId="3775272508" sldId="1635"/>
        </pc:sldMkLst>
      </pc:sldChg>
      <pc:sldChg chg="del">
        <pc:chgData name="Thijs Geert" userId="71bbdf76-1f78-436b-8a82-e502e1f22064" providerId="ADAL" clId="{A97B0993-4792-4C1F-B968-9F3A12D0ECB0}" dt="2020-10-26T08:24:28.256" v="157" actId="2696"/>
        <pc:sldMkLst>
          <pc:docMk/>
          <pc:sldMk cId="251186715" sldId="1636"/>
        </pc:sldMkLst>
      </pc:sldChg>
      <pc:sldChg chg="del">
        <pc:chgData name="Thijs Geert" userId="71bbdf76-1f78-436b-8a82-e502e1f22064" providerId="ADAL" clId="{A97B0993-4792-4C1F-B968-9F3A12D0ECB0}" dt="2020-10-26T08:24:28.114" v="125" actId="2696"/>
        <pc:sldMkLst>
          <pc:docMk/>
          <pc:sldMk cId="2717949574" sldId="1638"/>
        </pc:sldMkLst>
      </pc:sldChg>
      <pc:sldChg chg="del">
        <pc:chgData name="Thijs Geert" userId="71bbdf76-1f78-436b-8a82-e502e1f22064" providerId="ADAL" clId="{A97B0993-4792-4C1F-B968-9F3A12D0ECB0}" dt="2020-10-26T08:24:28.119" v="126" actId="2696"/>
        <pc:sldMkLst>
          <pc:docMk/>
          <pc:sldMk cId="2751987228" sldId="1639"/>
        </pc:sldMkLst>
      </pc:sldChg>
      <pc:sldChg chg="del">
        <pc:chgData name="Thijs Geert" userId="71bbdf76-1f78-436b-8a82-e502e1f22064" providerId="ADAL" clId="{A97B0993-4792-4C1F-B968-9F3A12D0ECB0}" dt="2020-10-26T08:24:28.123" v="127" actId="2696"/>
        <pc:sldMkLst>
          <pc:docMk/>
          <pc:sldMk cId="4231369206" sldId="1640"/>
        </pc:sldMkLst>
      </pc:sldChg>
      <pc:sldChg chg="del">
        <pc:chgData name="Thijs Geert" userId="71bbdf76-1f78-436b-8a82-e502e1f22064" providerId="ADAL" clId="{A97B0993-4792-4C1F-B968-9F3A12D0ECB0}" dt="2020-10-26T08:24:28.126" v="128" actId="2696"/>
        <pc:sldMkLst>
          <pc:docMk/>
          <pc:sldMk cId="1846941205" sldId="1641"/>
        </pc:sldMkLst>
      </pc:sldChg>
      <pc:sldChg chg="del">
        <pc:chgData name="Thijs Geert" userId="71bbdf76-1f78-436b-8a82-e502e1f22064" providerId="ADAL" clId="{A97B0993-4792-4C1F-B968-9F3A12D0ECB0}" dt="2020-10-26T08:24:28.130" v="129" actId="2696"/>
        <pc:sldMkLst>
          <pc:docMk/>
          <pc:sldMk cId="2117761291" sldId="1642"/>
        </pc:sldMkLst>
      </pc:sldChg>
      <pc:sldChg chg="del">
        <pc:chgData name="Thijs Geert" userId="71bbdf76-1f78-436b-8a82-e502e1f22064" providerId="ADAL" clId="{A97B0993-4792-4C1F-B968-9F3A12D0ECB0}" dt="2020-10-26T08:24:28.258" v="158" actId="2696"/>
        <pc:sldMkLst>
          <pc:docMk/>
          <pc:sldMk cId="2906330020" sldId="1643"/>
        </pc:sldMkLst>
      </pc:sldChg>
      <pc:sldChg chg="del">
        <pc:chgData name="Thijs Geert" userId="71bbdf76-1f78-436b-8a82-e502e1f22064" providerId="ADAL" clId="{A97B0993-4792-4C1F-B968-9F3A12D0ECB0}" dt="2020-10-26T08:24:28.259" v="159" actId="2696"/>
        <pc:sldMkLst>
          <pc:docMk/>
          <pc:sldMk cId="1048492838" sldId="1644"/>
        </pc:sldMkLst>
      </pc:sldChg>
      <pc:sldChg chg="del">
        <pc:chgData name="Thijs Geert" userId="71bbdf76-1f78-436b-8a82-e502e1f22064" providerId="ADAL" clId="{A97B0993-4792-4C1F-B968-9F3A12D0ECB0}" dt="2020-10-26T08:24:28.261" v="160" actId="2696"/>
        <pc:sldMkLst>
          <pc:docMk/>
          <pc:sldMk cId="583941259" sldId="1646"/>
        </pc:sldMkLst>
      </pc:sldChg>
      <pc:sldChg chg="del">
        <pc:chgData name="Thijs Geert" userId="71bbdf76-1f78-436b-8a82-e502e1f22064" providerId="ADAL" clId="{A97B0993-4792-4C1F-B968-9F3A12D0ECB0}" dt="2020-10-26T08:24:28.263" v="161" actId="2696"/>
        <pc:sldMkLst>
          <pc:docMk/>
          <pc:sldMk cId="1295898907" sldId="1649"/>
        </pc:sldMkLst>
      </pc:sldChg>
      <pc:sldChg chg="del">
        <pc:chgData name="Thijs Geert" userId="71bbdf76-1f78-436b-8a82-e502e1f22064" providerId="ADAL" clId="{A97B0993-4792-4C1F-B968-9F3A12D0ECB0}" dt="2020-10-26T08:24:28.167" v="138" actId="2696"/>
        <pc:sldMkLst>
          <pc:docMk/>
          <pc:sldMk cId="1504352612" sldId="1651"/>
        </pc:sldMkLst>
      </pc:sldChg>
      <pc:sldChg chg="del">
        <pc:chgData name="Thijs Geert" userId="71bbdf76-1f78-436b-8a82-e502e1f22064" providerId="ADAL" clId="{A97B0993-4792-4C1F-B968-9F3A12D0ECB0}" dt="2020-10-26T08:24:28.172" v="139" actId="2696"/>
        <pc:sldMkLst>
          <pc:docMk/>
          <pc:sldMk cId="3747166518" sldId="1652"/>
        </pc:sldMkLst>
      </pc:sldChg>
      <pc:sldChg chg="del">
        <pc:chgData name="Thijs Geert" userId="71bbdf76-1f78-436b-8a82-e502e1f22064" providerId="ADAL" clId="{A97B0993-4792-4C1F-B968-9F3A12D0ECB0}" dt="2020-10-26T08:24:17.994" v="66" actId="2696"/>
        <pc:sldMkLst>
          <pc:docMk/>
          <pc:sldMk cId="4186187417" sldId="1653"/>
        </pc:sldMkLst>
      </pc:sldChg>
      <pc:sldChg chg="del">
        <pc:chgData name="Thijs Geert" userId="71bbdf76-1f78-436b-8a82-e502e1f22064" providerId="ADAL" clId="{A97B0993-4792-4C1F-B968-9F3A12D0ECB0}" dt="2020-10-26T08:24:17.971" v="63" actId="2696"/>
        <pc:sldMkLst>
          <pc:docMk/>
          <pc:sldMk cId="100506652" sldId="1655"/>
        </pc:sldMkLst>
      </pc:sldChg>
      <pc:sldChg chg="del">
        <pc:chgData name="Thijs Geert" userId="71bbdf76-1f78-436b-8a82-e502e1f22064" providerId="ADAL" clId="{A97B0993-4792-4C1F-B968-9F3A12D0ECB0}" dt="2020-10-26T08:24:27.962" v="80" actId="2696"/>
        <pc:sldMkLst>
          <pc:docMk/>
          <pc:sldMk cId="2116172160" sldId="1656"/>
        </pc:sldMkLst>
      </pc:sldChg>
      <pc:sldChg chg="del">
        <pc:chgData name="Thijs Geert" userId="71bbdf76-1f78-436b-8a82-e502e1f22064" providerId="ADAL" clId="{A97B0993-4792-4C1F-B968-9F3A12D0ECB0}" dt="2020-10-26T08:24:28.151" v="135" actId="2696"/>
        <pc:sldMkLst>
          <pc:docMk/>
          <pc:sldMk cId="2049974690" sldId="1659"/>
        </pc:sldMkLst>
      </pc:sldChg>
      <pc:sldChg chg="del">
        <pc:chgData name="Thijs Geert" userId="71bbdf76-1f78-436b-8a82-e502e1f22064" providerId="ADAL" clId="{A97B0993-4792-4C1F-B968-9F3A12D0ECB0}" dt="2020-10-26T08:24:28.155" v="136" actId="2696"/>
        <pc:sldMkLst>
          <pc:docMk/>
          <pc:sldMk cId="3310847835" sldId="1660"/>
        </pc:sldMkLst>
      </pc:sldChg>
      <pc:sldChg chg="del">
        <pc:chgData name="Thijs Geert" userId="71bbdf76-1f78-436b-8a82-e502e1f22064" providerId="ADAL" clId="{A97B0993-4792-4C1F-B968-9F3A12D0ECB0}" dt="2020-10-26T08:24:28.158" v="137" actId="2696"/>
        <pc:sldMkLst>
          <pc:docMk/>
          <pc:sldMk cId="2400630706" sldId="1661"/>
        </pc:sldMkLst>
      </pc:sldChg>
      <pc:sldChg chg="del">
        <pc:chgData name="Thijs Geert" userId="71bbdf76-1f78-436b-8a82-e502e1f22064" providerId="ADAL" clId="{A97B0993-4792-4C1F-B968-9F3A12D0ECB0}" dt="2020-10-26T08:24:27.959" v="79" actId="2696"/>
        <pc:sldMkLst>
          <pc:docMk/>
          <pc:sldMk cId="3843355742" sldId="1664"/>
        </pc:sldMkLst>
      </pc:sldChg>
      <pc:sldChg chg="del">
        <pc:chgData name="Thijs Geert" userId="71bbdf76-1f78-436b-8a82-e502e1f22064" providerId="ADAL" clId="{A97B0993-4792-4C1F-B968-9F3A12D0ECB0}" dt="2020-10-26T08:24:27.948" v="76" actId="2696"/>
        <pc:sldMkLst>
          <pc:docMk/>
          <pc:sldMk cId="330517514" sldId="1665"/>
        </pc:sldMkLst>
      </pc:sldChg>
      <pc:sldChg chg="del">
        <pc:chgData name="Thijs Geert" userId="71bbdf76-1f78-436b-8a82-e502e1f22064" providerId="ADAL" clId="{A97B0993-4792-4C1F-B968-9F3A12D0ECB0}" dt="2020-10-26T08:24:27.946" v="75" actId="2696"/>
        <pc:sldMkLst>
          <pc:docMk/>
          <pc:sldMk cId="2786218076" sldId="1666"/>
        </pc:sldMkLst>
      </pc:sldChg>
      <pc:sldChg chg="del">
        <pc:chgData name="Thijs Geert" userId="71bbdf76-1f78-436b-8a82-e502e1f22064" providerId="ADAL" clId="{A97B0993-4792-4C1F-B968-9F3A12D0ECB0}" dt="2020-10-26T08:24:27.956" v="78" actId="2696"/>
        <pc:sldMkLst>
          <pc:docMk/>
          <pc:sldMk cId="3380624533" sldId="1667"/>
        </pc:sldMkLst>
      </pc:sldChg>
      <pc:sldChg chg="del">
        <pc:chgData name="Thijs Geert" userId="71bbdf76-1f78-436b-8a82-e502e1f22064" providerId="ADAL" clId="{A97B0993-4792-4C1F-B968-9F3A12D0ECB0}" dt="2020-10-26T08:24:28.062" v="111" actId="2696"/>
        <pc:sldMkLst>
          <pc:docMk/>
          <pc:sldMk cId="3094296574" sldId="1668"/>
        </pc:sldMkLst>
      </pc:sldChg>
      <pc:sldChg chg="del">
        <pc:chgData name="Thijs Geert" userId="71bbdf76-1f78-436b-8a82-e502e1f22064" providerId="ADAL" clId="{A97B0993-4792-4C1F-B968-9F3A12D0ECB0}" dt="2020-10-26T08:24:28.067" v="112" actId="2696"/>
        <pc:sldMkLst>
          <pc:docMk/>
          <pc:sldMk cId="3429790901" sldId="1669"/>
        </pc:sldMkLst>
      </pc:sldChg>
      <pc:sldChg chg="del">
        <pc:chgData name="Thijs Geert" userId="71bbdf76-1f78-436b-8a82-e502e1f22064" providerId="ADAL" clId="{A97B0993-4792-4C1F-B968-9F3A12D0ECB0}" dt="2020-10-26T08:24:28.071" v="113" actId="2696"/>
        <pc:sldMkLst>
          <pc:docMk/>
          <pc:sldMk cId="550694099" sldId="1670"/>
        </pc:sldMkLst>
      </pc:sldChg>
      <pc:sldChg chg="del">
        <pc:chgData name="Thijs Geert" userId="71bbdf76-1f78-436b-8a82-e502e1f22064" providerId="ADAL" clId="{A97B0993-4792-4C1F-B968-9F3A12D0ECB0}" dt="2020-10-26T08:24:28.077" v="114" actId="2696"/>
        <pc:sldMkLst>
          <pc:docMk/>
          <pc:sldMk cId="1693171574" sldId="1671"/>
        </pc:sldMkLst>
      </pc:sldChg>
      <pc:sldChg chg="del">
        <pc:chgData name="Thijs Geert" userId="71bbdf76-1f78-436b-8a82-e502e1f22064" providerId="ADAL" clId="{A97B0993-4792-4C1F-B968-9F3A12D0ECB0}" dt="2020-10-26T08:24:28.080" v="115" actId="2696"/>
        <pc:sldMkLst>
          <pc:docMk/>
          <pc:sldMk cId="2408481575" sldId="1672"/>
        </pc:sldMkLst>
      </pc:sldChg>
      <pc:sldChg chg="del">
        <pc:chgData name="Thijs Geert" userId="71bbdf76-1f78-436b-8a82-e502e1f22064" providerId="ADAL" clId="{A97B0993-4792-4C1F-B968-9F3A12D0ECB0}" dt="2020-10-26T08:24:28.084" v="116" actId="2696"/>
        <pc:sldMkLst>
          <pc:docMk/>
          <pc:sldMk cId="1649483430" sldId="1674"/>
        </pc:sldMkLst>
      </pc:sldChg>
      <pc:sldChg chg="del">
        <pc:chgData name="Thijs Geert" userId="71bbdf76-1f78-436b-8a82-e502e1f22064" providerId="ADAL" clId="{A97B0993-4792-4C1F-B968-9F3A12D0ECB0}" dt="2020-10-26T08:24:28.133" v="130" actId="2696"/>
        <pc:sldMkLst>
          <pc:docMk/>
          <pc:sldMk cId="2857494665" sldId="1675"/>
        </pc:sldMkLst>
      </pc:sldChg>
      <pc:sldChg chg="del">
        <pc:chgData name="Thijs Geert" userId="71bbdf76-1f78-436b-8a82-e502e1f22064" providerId="ADAL" clId="{A97B0993-4792-4C1F-B968-9F3A12D0ECB0}" dt="2020-10-26T08:24:28.144" v="133" actId="2696"/>
        <pc:sldMkLst>
          <pc:docMk/>
          <pc:sldMk cId="3212758421" sldId="1676"/>
        </pc:sldMkLst>
      </pc:sldChg>
      <pc:sldChg chg="del">
        <pc:chgData name="Thijs Geert" userId="71bbdf76-1f78-436b-8a82-e502e1f22064" providerId="ADAL" clId="{A97B0993-4792-4C1F-B968-9F3A12D0ECB0}" dt="2020-10-26T08:24:28.175" v="140" actId="2696"/>
        <pc:sldMkLst>
          <pc:docMk/>
          <pc:sldMk cId="1557470385" sldId="1677"/>
        </pc:sldMkLst>
      </pc:sldChg>
      <pc:sldChg chg="del">
        <pc:chgData name="Thijs Geert" userId="71bbdf76-1f78-436b-8a82-e502e1f22064" providerId="ADAL" clId="{A97B0993-4792-4C1F-B968-9F3A12D0ECB0}" dt="2020-10-26T08:24:28.088" v="117" actId="2696"/>
        <pc:sldMkLst>
          <pc:docMk/>
          <pc:sldMk cId="1907330580" sldId="1679"/>
        </pc:sldMkLst>
      </pc:sldChg>
      <pc:sldChg chg="del">
        <pc:chgData name="Thijs Geert" userId="71bbdf76-1f78-436b-8a82-e502e1f22064" providerId="ADAL" clId="{A97B0993-4792-4C1F-B968-9F3A12D0ECB0}" dt="2020-10-26T08:24:28.103" v="121" actId="2696"/>
        <pc:sldMkLst>
          <pc:docMk/>
          <pc:sldMk cId="2409658388" sldId="1680"/>
        </pc:sldMkLst>
      </pc:sldChg>
      <pc:sldChg chg="del">
        <pc:chgData name="Thijs Geert" userId="71bbdf76-1f78-436b-8a82-e502e1f22064" providerId="ADAL" clId="{A97B0993-4792-4C1F-B968-9F3A12D0ECB0}" dt="2020-10-26T08:24:28.092" v="118" actId="2696"/>
        <pc:sldMkLst>
          <pc:docMk/>
          <pc:sldMk cId="2379499191" sldId="1681"/>
        </pc:sldMkLst>
      </pc:sldChg>
      <pc:sldChg chg="del">
        <pc:chgData name="Thijs Geert" userId="71bbdf76-1f78-436b-8a82-e502e1f22064" providerId="ADAL" clId="{A97B0993-4792-4C1F-B968-9F3A12D0ECB0}" dt="2020-10-26T08:24:28.095" v="119" actId="2696"/>
        <pc:sldMkLst>
          <pc:docMk/>
          <pc:sldMk cId="2270149324" sldId="1682"/>
        </pc:sldMkLst>
      </pc:sldChg>
      <pc:sldChg chg="del">
        <pc:chgData name="Thijs Geert" userId="71bbdf76-1f78-436b-8a82-e502e1f22064" providerId="ADAL" clId="{A97B0993-4792-4C1F-B968-9F3A12D0ECB0}" dt="2020-10-26T08:24:28.100" v="120" actId="2696"/>
        <pc:sldMkLst>
          <pc:docMk/>
          <pc:sldMk cId="638055560" sldId="1683"/>
        </pc:sldMkLst>
      </pc:sldChg>
      <pc:sldChg chg="del">
        <pc:chgData name="Thijs Geert" userId="71bbdf76-1f78-436b-8a82-e502e1f22064" providerId="ADAL" clId="{A97B0993-4792-4C1F-B968-9F3A12D0ECB0}" dt="2020-10-26T08:24:28.137" v="131" actId="2696"/>
        <pc:sldMkLst>
          <pc:docMk/>
          <pc:sldMk cId="37922914" sldId="1684"/>
        </pc:sldMkLst>
      </pc:sldChg>
      <pc:sldChg chg="del">
        <pc:chgData name="Thijs Geert" userId="71bbdf76-1f78-436b-8a82-e502e1f22064" providerId="ADAL" clId="{A97B0993-4792-4C1F-B968-9F3A12D0ECB0}" dt="2020-10-26T08:24:28.188" v="142" actId="2696"/>
        <pc:sldMkLst>
          <pc:docMk/>
          <pc:sldMk cId="1617199561" sldId="1686"/>
        </pc:sldMkLst>
      </pc:sldChg>
      <pc:sldChg chg="del">
        <pc:chgData name="Thijs Geert" userId="71bbdf76-1f78-436b-8a82-e502e1f22064" providerId="ADAL" clId="{A97B0993-4792-4C1F-B968-9F3A12D0ECB0}" dt="2020-10-26T08:24:28.038" v="99" actId="2696"/>
        <pc:sldMkLst>
          <pc:docMk/>
          <pc:sldMk cId="2427853624" sldId="1687"/>
        </pc:sldMkLst>
      </pc:sldChg>
      <pc:sldChg chg="del">
        <pc:chgData name="Thijs Geert" userId="71bbdf76-1f78-436b-8a82-e502e1f22064" providerId="ADAL" clId="{A97B0993-4792-4C1F-B968-9F3A12D0ECB0}" dt="2020-10-26T08:24:28.204" v="145" actId="2696"/>
        <pc:sldMkLst>
          <pc:docMk/>
          <pc:sldMk cId="1087406441" sldId="1688"/>
        </pc:sldMkLst>
      </pc:sldChg>
      <pc:sldChg chg="del">
        <pc:chgData name="Thijs Geert" userId="71bbdf76-1f78-436b-8a82-e502e1f22064" providerId="ADAL" clId="{A97B0993-4792-4C1F-B968-9F3A12D0ECB0}" dt="2020-10-26T08:24:28.217" v="147" actId="2696"/>
        <pc:sldMkLst>
          <pc:docMk/>
          <pc:sldMk cId="3275813579" sldId="1689"/>
        </pc:sldMkLst>
      </pc:sldChg>
      <pc:sldChg chg="del">
        <pc:chgData name="Thijs Geert" userId="71bbdf76-1f78-436b-8a82-e502e1f22064" providerId="ADAL" clId="{A97B0993-4792-4C1F-B968-9F3A12D0ECB0}" dt="2020-10-26T08:24:28.190" v="143" actId="2696"/>
        <pc:sldMkLst>
          <pc:docMk/>
          <pc:sldMk cId="519872575" sldId="1690"/>
        </pc:sldMkLst>
      </pc:sldChg>
      <pc:sldChg chg="del">
        <pc:chgData name="Thijs Geert" userId="71bbdf76-1f78-436b-8a82-e502e1f22064" providerId="ADAL" clId="{A97B0993-4792-4C1F-B968-9F3A12D0ECB0}" dt="2020-10-26T08:24:28.201" v="144" actId="2696"/>
        <pc:sldMkLst>
          <pc:docMk/>
          <pc:sldMk cId="4040023823" sldId="1691"/>
        </pc:sldMkLst>
      </pc:sldChg>
      <pc:sldMasterChg chg="delSldLayout">
        <pc:chgData name="Thijs Geert" userId="71bbdf76-1f78-436b-8a82-e502e1f22064" providerId="ADAL" clId="{A97B0993-4792-4C1F-B968-9F3A12D0ECB0}" dt="2020-10-26T08:24:28.220" v="148" actId="2696"/>
        <pc:sldMasterMkLst>
          <pc:docMk/>
          <pc:sldMasterMk cId="0" sldId="2147483700"/>
        </pc:sldMasterMkLst>
        <pc:sldLayoutChg chg="del">
          <pc:chgData name="Thijs Geert" userId="71bbdf76-1f78-436b-8a82-e502e1f22064" providerId="ADAL" clId="{A97B0993-4792-4C1F-B968-9F3A12D0ECB0}" dt="2020-10-26T08:24:28.220" v="148" actId="2696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Thijs Geert" userId="71bbdf76-1f78-436b-8a82-e502e1f22064" providerId="ADAL" clId="{A97B0993-4792-4C1F-B968-9F3A12D0ECB0}" dt="2020-10-26T08:24:28.107" v="123" actId="2696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Thijs Geert" userId="71bbdf76-1f78-436b-8a82-e502e1f22064" providerId="ADAL" clId="{A97B0993-4792-4C1F-B968-9F3A12D0ECB0}" dt="2020-10-26T08:24:17.744" v="38" actId="2696"/>
          <pc:sldLayoutMkLst>
            <pc:docMk/>
            <pc:sldMasterMk cId="0" sldId="2147483700"/>
            <pc:sldLayoutMk cId="0" sldId="2147483713"/>
          </pc:sldLayoutMkLst>
        </pc:sldLayoutChg>
        <pc:sldLayoutChg chg="del">
          <pc:chgData name="Thijs Geert" userId="71bbdf76-1f78-436b-8a82-e502e1f22064" providerId="ADAL" clId="{A97B0993-4792-4C1F-B968-9F3A12D0ECB0}" dt="2020-10-26T08:24:17.679" v="32" actId="2696"/>
          <pc:sldLayoutMkLst>
            <pc:docMk/>
            <pc:sldMasterMk cId="0" sldId="2147483700"/>
            <pc:sldLayoutMk cId="633593326" sldId="2147483718"/>
          </pc:sldLayoutMkLst>
        </pc:sldLayoutChg>
        <pc:sldLayoutChg chg="del">
          <pc:chgData name="Thijs Geert" userId="71bbdf76-1f78-436b-8a82-e502e1f22064" providerId="ADAL" clId="{A97B0993-4792-4C1F-B968-9F3A12D0ECB0}" dt="2020-10-26T08:24:17.502" v="1" actId="2696"/>
          <pc:sldLayoutMkLst>
            <pc:docMk/>
            <pc:sldMasterMk cId="0" sldId="2147483700"/>
            <pc:sldLayoutMk cId="3835479325" sldId="2147483728"/>
          </pc:sldLayoutMkLst>
        </pc:sldLayoutChg>
        <pc:sldLayoutChg chg="del">
          <pc:chgData name="Thijs Geert" userId="71bbdf76-1f78-436b-8a82-e502e1f22064" providerId="ADAL" clId="{A97B0993-4792-4C1F-B968-9F3A12D0ECB0}" dt="2020-10-26T08:24:17.868" v="53" actId="2696"/>
          <pc:sldLayoutMkLst>
            <pc:docMk/>
            <pc:sldMasterMk cId="0" sldId="2147483700"/>
            <pc:sldLayoutMk cId="93303657" sldId="2147483739"/>
          </pc:sldLayoutMkLst>
        </pc:sldLayoutChg>
        <pc:sldLayoutChg chg="del">
          <pc:chgData name="Thijs Geert" userId="71bbdf76-1f78-436b-8a82-e502e1f22064" providerId="ADAL" clId="{A97B0993-4792-4C1F-B968-9F3A12D0ECB0}" dt="2020-10-26T08:24:17.996" v="67" actId="2696"/>
          <pc:sldLayoutMkLst>
            <pc:docMk/>
            <pc:sldMasterMk cId="0" sldId="2147483700"/>
            <pc:sldLayoutMk cId="1190910243" sldId="2147483740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17.665" v="29" actId="2696"/>
        <pc:sldMasterMkLst>
          <pc:docMk/>
          <pc:sldMasterMk cId="2905250172" sldId="2147483729"/>
        </pc:sldMasterMkLst>
        <pc:sldLayoutChg chg="del">
          <pc:chgData name="Thijs Geert" userId="71bbdf76-1f78-436b-8a82-e502e1f22064" providerId="ADAL" clId="{A97B0993-4792-4C1F-B968-9F3A12D0ECB0}" dt="2020-10-26T08:24:17.653" v="20" actId="2696"/>
          <pc:sldLayoutMkLst>
            <pc:docMk/>
            <pc:sldMasterMk cId="2905250172" sldId="2147483729"/>
            <pc:sldLayoutMk cId="436623483" sldId="2147483730"/>
          </pc:sldLayoutMkLst>
        </pc:sldLayoutChg>
        <pc:sldLayoutChg chg="del">
          <pc:chgData name="Thijs Geert" userId="71bbdf76-1f78-436b-8a82-e502e1f22064" providerId="ADAL" clId="{A97B0993-4792-4C1F-B968-9F3A12D0ECB0}" dt="2020-10-26T08:24:17.654" v="21" actId="2696"/>
          <pc:sldLayoutMkLst>
            <pc:docMk/>
            <pc:sldMasterMk cId="2905250172" sldId="2147483729"/>
            <pc:sldLayoutMk cId="1388536684" sldId="2147483731"/>
          </pc:sldLayoutMkLst>
        </pc:sldLayoutChg>
        <pc:sldLayoutChg chg="del">
          <pc:chgData name="Thijs Geert" userId="71bbdf76-1f78-436b-8a82-e502e1f22064" providerId="ADAL" clId="{A97B0993-4792-4C1F-B968-9F3A12D0ECB0}" dt="2020-10-26T08:24:17.655" v="22" actId="2696"/>
          <pc:sldLayoutMkLst>
            <pc:docMk/>
            <pc:sldMasterMk cId="2905250172" sldId="2147483729"/>
            <pc:sldLayoutMk cId="1271732027" sldId="2147483732"/>
          </pc:sldLayoutMkLst>
        </pc:sldLayoutChg>
        <pc:sldLayoutChg chg="del">
          <pc:chgData name="Thijs Geert" userId="71bbdf76-1f78-436b-8a82-e502e1f22064" providerId="ADAL" clId="{A97B0993-4792-4C1F-B968-9F3A12D0ECB0}" dt="2020-10-26T08:24:17.656" v="23" actId="2696"/>
          <pc:sldLayoutMkLst>
            <pc:docMk/>
            <pc:sldMasterMk cId="2905250172" sldId="2147483729"/>
            <pc:sldLayoutMk cId="2382359968" sldId="2147483733"/>
          </pc:sldLayoutMkLst>
        </pc:sldLayoutChg>
        <pc:sldLayoutChg chg="del">
          <pc:chgData name="Thijs Geert" userId="71bbdf76-1f78-436b-8a82-e502e1f22064" providerId="ADAL" clId="{A97B0993-4792-4C1F-B968-9F3A12D0ECB0}" dt="2020-10-26T08:24:17.657" v="24" actId="2696"/>
          <pc:sldLayoutMkLst>
            <pc:docMk/>
            <pc:sldMasterMk cId="2905250172" sldId="2147483729"/>
            <pc:sldLayoutMk cId="3607424584" sldId="2147483734"/>
          </pc:sldLayoutMkLst>
        </pc:sldLayoutChg>
        <pc:sldLayoutChg chg="del">
          <pc:chgData name="Thijs Geert" userId="71bbdf76-1f78-436b-8a82-e502e1f22064" providerId="ADAL" clId="{A97B0993-4792-4C1F-B968-9F3A12D0ECB0}" dt="2020-10-26T08:24:17.659" v="25" actId="2696"/>
          <pc:sldLayoutMkLst>
            <pc:docMk/>
            <pc:sldMasterMk cId="2905250172" sldId="2147483729"/>
            <pc:sldLayoutMk cId="2694369729" sldId="2147483735"/>
          </pc:sldLayoutMkLst>
        </pc:sldLayoutChg>
        <pc:sldLayoutChg chg="del">
          <pc:chgData name="Thijs Geert" userId="71bbdf76-1f78-436b-8a82-e502e1f22064" providerId="ADAL" clId="{A97B0993-4792-4C1F-B968-9F3A12D0ECB0}" dt="2020-10-26T08:24:17.661" v="26" actId="2696"/>
          <pc:sldLayoutMkLst>
            <pc:docMk/>
            <pc:sldMasterMk cId="2905250172" sldId="2147483729"/>
            <pc:sldLayoutMk cId="410898245" sldId="2147483736"/>
          </pc:sldLayoutMkLst>
        </pc:sldLayoutChg>
        <pc:sldLayoutChg chg="del">
          <pc:chgData name="Thijs Geert" userId="71bbdf76-1f78-436b-8a82-e502e1f22064" providerId="ADAL" clId="{A97B0993-4792-4C1F-B968-9F3A12D0ECB0}" dt="2020-10-26T08:24:17.662" v="27" actId="2696"/>
          <pc:sldLayoutMkLst>
            <pc:docMk/>
            <pc:sldMasterMk cId="2905250172" sldId="2147483729"/>
            <pc:sldLayoutMk cId="1780998676" sldId="2147483737"/>
          </pc:sldLayoutMkLst>
        </pc:sldLayoutChg>
        <pc:sldLayoutChg chg="del">
          <pc:chgData name="Thijs Geert" userId="71bbdf76-1f78-436b-8a82-e502e1f22064" providerId="ADAL" clId="{A97B0993-4792-4C1F-B968-9F3A12D0ECB0}" dt="2020-10-26T08:24:17.663" v="28" actId="2696"/>
          <pc:sldLayoutMkLst>
            <pc:docMk/>
            <pc:sldMasterMk cId="2905250172" sldId="2147483729"/>
            <pc:sldLayoutMk cId="4184005578" sldId="2147483738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28.057" v="110" actId="2696"/>
        <pc:sldMasterMkLst>
          <pc:docMk/>
          <pc:sldMasterMk cId="3048128978" sldId="2147483741"/>
        </pc:sldMasterMkLst>
        <pc:sldLayoutChg chg="del">
          <pc:chgData name="Thijs Geert" userId="71bbdf76-1f78-436b-8a82-e502e1f22064" providerId="ADAL" clId="{A97B0993-4792-4C1F-B968-9F3A12D0ECB0}" dt="2020-10-26T08:24:28.046" v="102" actId="2696"/>
          <pc:sldLayoutMkLst>
            <pc:docMk/>
            <pc:sldMasterMk cId="3048128978" sldId="2147483741"/>
            <pc:sldLayoutMk cId="4232100134" sldId="2147483742"/>
          </pc:sldLayoutMkLst>
        </pc:sldLayoutChg>
        <pc:sldLayoutChg chg="del">
          <pc:chgData name="Thijs Geert" userId="71bbdf76-1f78-436b-8a82-e502e1f22064" providerId="ADAL" clId="{A97B0993-4792-4C1F-B968-9F3A12D0ECB0}" dt="2020-10-26T08:24:28.047" v="103" actId="2696"/>
          <pc:sldLayoutMkLst>
            <pc:docMk/>
            <pc:sldMasterMk cId="3048128978" sldId="2147483741"/>
            <pc:sldLayoutMk cId="3701571188" sldId="2147483743"/>
          </pc:sldLayoutMkLst>
        </pc:sldLayoutChg>
        <pc:sldLayoutChg chg="del">
          <pc:chgData name="Thijs Geert" userId="71bbdf76-1f78-436b-8a82-e502e1f22064" providerId="ADAL" clId="{A97B0993-4792-4C1F-B968-9F3A12D0ECB0}" dt="2020-10-26T08:24:28.048" v="104" actId="2696"/>
          <pc:sldLayoutMkLst>
            <pc:docMk/>
            <pc:sldMasterMk cId="3048128978" sldId="2147483741"/>
            <pc:sldLayoutMk cId="3555248473" sldId="2147483744"/>
          </pc:sldLayoutMkLst>
        </pc:sldLayoutChg>
        <pc:sldLayoutChg chg="del">
          <pc:chgData name="Thijs Geert" userId="71bbdf76-1f78-436b-8a82-e502e1f22064" providerId="ADAL" clId="{A97B0993-4792-4C1F-B968-9F3A12D0ECB0}" dt="2020-10-26T08:24:28.049" v="105" actId="2696"/>
          <pc:sldLayoutMkLst>
            <pc:docMk/>
            <pc:sldMasterMk cId="3048128978" sldId="2147483741"/>
            <pc:sldLayoutMk cId="1159185544" sldId="2147483745"/>
          </pc:sldLayoutMkLst>
        </pc:sldLayoutChg>
        <pc:sldLayoutChg chg="del">
          <pc:chgData name="Thijs Geert" userId="71bbdf76-1f78-436b-8a82-e502e1f22064" providerId="ADAL" clId="{A97B0993-4792-4C1F-B968-9F3A12D0ECB0}" dt="2020-10-26T08:24:28.050" v="106" actId="2696"/>
          <pc:sldLayoutMkLst>
            <pc:docMk/>
            <pc:sldMasterMk cId="3048128978" sldId="2147483741"/>
            <pc:sldLayoutMk cId="2515953658" sldId="2147483746"/>
          </pc:sldLayoutMkLst>
        </pc:sldLayoutChg>
        <pc:sldLayoutChg chg="del">
          <pc:chgData name="Thijs Geert" userId="71bbdf76-1f78-436b-8a82-e502e1f22064" providerId="ADAL" clId="{A97B0993-4792-4C1F-B968-9F3A12D0ECB0}" dt="2020-10-26T08:24:28.052" v="107" actId="2696"/>
          <pc:sldLayoutMkLst>
            <pc:docMk/>
            <pc:sldMasterMk cId="3048128978" sldId="2147483741"/>
            <pc:sldLayoutMk cId="2152209354" sldId="2147483747"/>
          </pc:sldLayoutMkLst>
        </pc:sldLayoutChg>
        <pc:sldLayoutChg chg="del">
          <pc:chgData name="Thijs Geert" userId="71bbdf76-1f78-436b-8a82-e502e1f22064" providerId="ADAL" clId="{A97B0993-4792-4C1F-B968-9F3A12D0ECB0}" dt="2020-10-26T08:24:28.053" v="108" actId="2696"/>
          <pc:sldLayoutMkLst>
            <pc:docMk/>
            <pc:sldMasterMk cId="3048128978" sldId="2147483741"/>
            <pc:sldLayoutMk cId="2362924712" sldId="2147483748"/>
          </pc:sldLayoutMkLst>
        </pc:sldLayoutChg>
        <pc:sldLayoutChg chg="del">
          <pc:chgData name="Thijs Geert" userId="71bbdf76-1f78-436b-8a82-e502e1f22064" providerId="ADAL" clId="{A97B0993-4792-4C1F-B968-9F3A12D0ECB0}" dt="2020-10-26T08:24:28.055" v="109" actId="2696"/>
          <pc:sldLayoutMkLst>
            <pc:docMk/>
            <pc:sldMasterMk cId="3048128978" sldId="2147483741"/>
            <pc:sldLayoutMk cId="3811733183" sldId="2147483749"/>
          </pc:sldLayoutMkLst>
        </pc:sldLayoutChg>
      </pc:sldMasterChg>
    </pc:docChg>
  </pc:docChgLst>
  <pc:docChgLst>
    <pc:chgData name="Thijs Geert" userId="71bbdf76-1f78-436b-8a82-e502e1f22064" providerId="ADAL" clId="{28A60259-E36E-4EBF-8E59-BBC6BDDFFCE3}"/>
    <pc:docChg chg="undo redo custSel addSld delSld modSld sldOrd">
      <pc:chgData name="Thijs Geert" userId="71bbdf76-1f78-436b-8a82-e502e1f22064" providerId="ADAL" clId="{28A60259-E36E-4EBF-8E59-BBC6BDDFFCE3}" dt="2020-11-30T12:03:25.482" v="14911" actId="1076"/>
      <pc:docMkLst>
        <pc:docMk/>
      </pc:docMkLst>
      <pc:sldChg chg="modSp">
        <pc:chgData name="Thijs Geert" userId="71bbdf76-1f78-436b-8a82-e502e1f22064" providerId="ADAL" clId="{28A60259-E36E-4EBF-8E59-BBC6BDDFFCE3}" dt="2020-11-23T13:30:02.806" v="14" actId="20577"/>
        <pc:sldMkLst>
          <pc:docMk/>
          <pc:sldMk cId="1849603142" sldId="1616"/>
        </pc:sldMkLst>
        <pc:spChg chg="mod">
          <ac:chgData name="Thijs Geert" userId="71bbdf76-1f78-436b-8a82-e502e1f22064" providerId="ADAL" clId="{28A60259-E36E-4EBF-8E59-BBC6BDDFFCE3}" dt="2020-11-23T13:30:02.806" v="14" actId="20577"/>
          <ac:spMkLst>
            <pc:docMk/>
            <pc:sldMk cId="1849603142" sldId="1616"/>
            <ac:spMk id="3" creationId="{00000000-0000-0000-0000-000000000000}"/>
          </ac:spMkLst>
        </pc:spChg>
      </pc:sldChg>
      <pc:sldChg chg="addSp delSp modSp modNotesTx">
        <pc:chgData name="Thijs Geert" userId="71bbdf76-1f78-436b-8a82-e502e1f22064" providerId="ADAL" clId="{28A60259-E36E-4EBF-8E59-BBC6BDDFFCE3}" dt="2020-11-23T13:38:44.961" v="242" actId="20577"/>
        <pc:sldMkLst>
          <pc:docMk/>
          <pc:sldMk cId="666512134" sldId="1617"/>
        </pc:sldMkLst>
        <pc:spChg chg="mod">
          <ac:chgData name="Thijs Geert" userId="71bbdf76-1f78-436b-8a82-e502e1f22064" providerId="ADAL" clId="{28A60259-E36E-4EBF-8E59-BBC6BDDFFCE3}" dt="2020-11-23T13:38:44.961" v="242" actId="20577"/>
          <ac:spMkLst>
            <pc:docMk/>
            <pc:sldMk cId="666512134" sldId="1617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3T13:34:01.637" v="184" actId="478"/>
          <ac:picMkLst>
            <pc:docMk/>
            <pc:sldMk cId="666512134" sldId="1617"/>
            <ac:picMk id="4" creationId="{93CAE35F-0415-489F-B7E4-141D058A8C27}"/>
          </ac:picMkLst>
        </pc:picChg>
        <pc:picChg chg="add mod">
          <ac:chgData name="Thijs Geert" userId="71bbdf76-1f78-436b-8a82-e502e1f22064" providerId="ADAL" clId="{28A60259-E36E-4EBF-8E59-BBC6BDDFFCE3}" dt="2020-11-23T13:34:52.146" v="202" actId="1076"/>
          <ac:picMkLst>
            <pc:docMk/>
            <pc:sldMk cId="666512134" sldId="1617"/>
            <ac:picMk id="5" creationId="{0953E655-0F30-4D4B-A479-477B76E1FD5A}"/>
          </ac:picMkLst>
        </pc:picChg>
      </pc:sldChg>
      <pc:sldChg chg="modSp">
        <pc:chgData name="Thijs Geert" userId="71bbdf76-1f78-436b-8a82-e502e1f22064" providerId="ADAL" clId="{28A60259-E36E-4EBF-8E59-BBC6BDDFFCE3}" dt="2020-11-23T13:53:38.229" v="905" actId="20577"/>
        <pc:sldMkLst>
          <pc:docMk/>
          <pc:sldMk cId="1961240070" sldId="1663"/>
        </pc:sldMkLst>
        <pc:spChg chg="mod">
          <ac:chgData name="Thijs Geert" userId="71bbdf76-1f78-436b-8a82-e502e1f22064" providerId="ADAL" clId="{28A60259-E36E-4EBF-8E59-BBC6BDDFFCE3}" dt="2020-11-23T13:33:01.431" v="153" actId="1076"/>
          <ac:spMkLst>
            <pc:docMk/>
            <pc:sldMk cId="1961240070" sldId="166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3:38.229" v="905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6:47:13.899" v="1941" actId="20577"/>
        <pc:sldMkLst>
          <pc:docMk/>
          <pc:sldMk cId="329487284" sldId="1664"/>
        </pc:sldMkLst>
        <pc:spChg chg="mod">
          <ac:chgData name="Thijs Geert" userId="71bbdf76-1f78-436b-8a82-e502e1f22064" providerId="ADAL" clId="{28A60259-E36E-4EBF-8E59-BBC6BDDFFCE3}" dt="2020-11-23T16:47:13.899" v="1941" actId="20577"/>
          <ac:spMkLst>
            <pc:docMk/>
            <pc:sldMk cId="329487284" sldId="166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5:14:59.209" v="1451" actId="20577"/>
          <ac:spMkLst>
            <pc:docMk/>
            <pc:sldMk cId="329487284" sldId="1664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3T13:33:28.013" v="169" actId="2696"/>
        <pc:sldMkLst>
          <pc:docMk/>
          <pc:sldMk cId="3506819784" sldId="1664"/>
        </pc:sldMkLst>
        <pc:spChg chg="mod">
          <ac:chgData name="Thijs Geert" userId="71bbdf76-1f78-436b-8a82-e502e1f22064" providerId="ADAL" clId="{28A60259-E36E-4EBF-8E59-BBC6BDDFFCE3}" dt="2020-11-23T13:33:23.854" v="168" actId="20577"/>
          <ac:spMkLst>
            <pc:docMk/>
            <pc:sldMk cId="3506819784" sldId="1664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5T12:39:22.389" v="11669" actId="20577"/>
        <pc:sldMkLst>
          <pc:docMk/>
          <pc:sldMk cId="786176254" sldId="1665"/>
        </pc:sldMkLst>
        <pc:spChg chg="mod">
          <ac:chgData name="Thijs Geert" userId="71bbdf76-1f78-436b-8a82-e502e1f22064" providerId="ADAL" clId="{28A60259-E36E-4EBF-8E59-BBC6BDDFFCE3}" dt="2020-11-24T22:11:37.364" v="10307" actId="20577"/>
          <ac:spMkLst>
            <pc:docMk/>
            <pc:sldMk cId="786176254" sldId="166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39:22.389" v="11669" actId="20577"/>
          <ac:spMkLst>
            <pc:docMk/>
            <pc:sldMk cId="786176254" sldId="1665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6:47:13.410" v="1940" actId="20577"/>
        <pc:sldMkLst>
          <pc:docMk/>
          <pc:sldMk cId="2751640062" sldId="1666"/>
        </pc:sldMkLst>
        <pc:spChg chg="mod">
          <ac:chgData name="Thijs Geert" userId="71bbdf76-1f78-436b-8a82-e502e1f22064" providerId="ADAL" clId="{28A60259-E36E-4EBF-8E59-BBC6BDDFFCE3}" dt="2020-11-23T16:40:30.755" v="1830" actId="20577"/>
          <ac:spMkLst>
            <pc:docMk/>
            <pc:sldMk cId="2751640062" sldId="166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47:13.410" v="1940" actId="20577"/>
          <ac:spMkLst>
            <pc:docMk/>
            <pc:sldMk cId="2751640062" sldId="166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6:35:26.908" v="1641" actId="20577"/>
        <pc:sldMkLst>
          <pc:docMk/>
          <pc:sldMk cId="1018340061" sldId="1667"/>
        </pc:sldMkLst>
        <pc:spChg chg="mod">
          <ac:chgData name="Thijs Geert" userId="71bbdf76-1f78-436b-8a82-e502e1f22064" providerId="ADAL" clId="{28A60259-E36E-4EBF-8E59-BBC6BDDFFCE3}" dt="2020-11-23T16:35:26.908" v="1641" actId="20577"/>
          <ac:spMkLst>
            <pc:docMk/>
            <pc:sldMk cId="1018340061" sldId="1667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4:01:28.707" v="1011" actId="478"/>
          <ac:picMkLst>
            <pc:docMk/>
            <pc:sldMk cId="1018340061" sldId="1667"/>
            <ac:picMk id="4" creationId="{DE5D4ECE-B47C-4B44-A684-606C8CB38F4A}"/>
          </ac:picMkLst>
        </pc:picChg>
        <pc:picChg chg="del">
          <ac:chgData name="Thijs Geert" userId="71bbdf76-1f78-436b-8a82-e502e1f22064" providerId="ADAL" clId="{28A60259-E36E-4EBF-8E59-BBC6BDDFFCE3}" dt="2020-11-23T13:55:18.291" v="968" actId="478"/>
          <ac:picMkLst>
            <pc:docMk/>
            <pc:sldMk cId="1018340061" sldId="1667"/>
            <ac:picMk id="5" creationId="{0953E655-0F30-4D4B-A479-477B76E1FD5A}"/>
          </ac:picMkLst>
        </pc:picChg>
        <pc:picChg chg="add mod">
          <ac:chgData name="Thijs Geert" userId="71bbdf76-1f78-436b-8a82-e502e1f22064" providerId="ADAL" clId="{28A60259-E36E-4EBF-8E59-BBC6BDDFFCE3}" dt="2020-11-23T14:01:47.305" v="1016" actId="1076"/>
          <ac:picMkLst>
            <pc:docMk/>
            <pc:sldMk cId="1018340061" sldId="1667"/>
            <ac:picMk id="8" creationId="{56D72F20-3E43-494A-A401-F3730DDBC2FE}"/>
          </ac:picMkLst>
        </pc:picChg>
      </pc:sldChg>
      <pc:sldChg chg="modSp add del">
        <pc:chgData name="Thijs Geert" userId="71bbdf76-1f78-436b-8a82-e502e1f22064" providerId="ADAL" clId="{28A60259-E36E-4EBF-8E59-BBC6BDDFFCE3}" dt="2020-11-23T13:54:55.806" v="939" actId="2696"/>
        <pc:sldMkLst>
          <pc:docMk/>
          <pc:sldMk cId="3276672272" sldId="1667"/>
        </pc:sldMkLst>
        <pc:spChg chg="mod">
          <ac:chgData name="Thijs Geert" userId="71bbdf76-1f78-436b-8a82-e502e1f22064" providerId="ADAL" clId="{28A60259-E36E-4EBF-8E59-BBC6BDDFFCE3}" dt="2020-11-23T13:54:28.132" v="937" actId="20577"/>
          <ac:spMkLst>
            <pc:docMk/>
            <pc:sldMk cId="3276672272" sldId="166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4:38.338" v="938" actId="20577"/>
          <ac:spMkLst>
            <pc:docMk/>
            <pc:sldMk cId="3276672272" sldId="1667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3:58:18.882" v="1010"/>
        <pc:sldMkLst>
          <pc:docMk/>
          <pc:sldMk cId="4147929147" sldId="1668"/>
        </pc:sldMkLst>
        <pc:spChg chg="mod">
          <ac:chgData name="Thijs Geert" userId="71bbdf76-1f78-436b-8a82-e502e1f22064" providerId="ADAL" clId="{28A60259-E36E-4EBF-8E59-BBC6BDDFFCE3}" dt="2020-11-23T13:57:04.404" v="987" actId="20577"/>
          <ac:spMkLst>
            <pc:docMk/>
            <pc:sldMk cId="4147929147" sldId="166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3T17:25:38.850" v="2135" actId="20577"/>
        <pc:sldMkLst>
          <pc:docMk/>
          <pc:sldMk cId="41926674" sldId="1669"/>
        </pc:sldMkLst>
        <pc:spChg chg="mod">
          <ac:chgData name="Thijs Geert" userId="71bbdf76-1f78-436b-8a82-e502e1f22064" providerId="ADAL" clId="{28A60259-E36E-4EBF-8E59-BBC6BDDFFCE3}" dt="2020-11-23T14:23:59.777" v="1139" actId="20577"/>
          <ac:spMkLst>
            <pc:docMk/>
            <pc:sldMk cId="41926674" sldId="166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25:38.850" v="2135" actId="20577"/>
          <ac:spMkLst>
            <pc:docMk/>
            <pc:sldMk cId="41926674" sldId="166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4:32:24.444" v="1215" actId="20577"/>
        <pc:sldMkLst>
          <pc:docMk/>
          <pc:sldMk cId="3182791293" sldId="1670"/>
        </pc:sldMkLst>
        <pc:spChg chg="mod">
          <ac:chgData name="Thijs Geert" userId="71bbdf76-1f78-436b-8a82-e502e1f22064" providerId="ADAL" clId="{28A60259-E36E-4EBF-8E59-BBC6BDDFFCE3}" dt="2020-11-23T14:17:04.424" v="1045" actId="20577"/>
          <ac:spMkLst>
            <pc:docMk/>
            <pc:sldMk cId="3182791293" sldId="167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4:32:24.444" v="1215" actId="20577"/>
          <ac:spMkLst>
            <pc:docMk/>
            <pc:sldMk cId="3182791293" sldId="167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4:26:54.308" v="1163" actId="1076"/>
        <pc:sldMkLst>
          <pc:docMk/>
          <pc:sldMk cId="1821183816" sldId="1671"/>
        </pc:sldMkLst>
        <pc:spChg chg="mod">
          <ac:chgData name="Thijs Geert" userId="71bbdf76-1f78-436b-8a82-e502e1f22064" providerId="ADAL" clId="{28A60259-E36E-4EBF-8E59-BBC6BDDFFCE3}" dt="2020-11-23T14:25:12.587" v="1155" actId="20577"/>
          <ac:spMkLst>
            <pc:docMk/>
            <pc:sldMk cId="1821183816" sldId="167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4:26:54.308" v="1163" actId="1076"/>
          <ac:picMkLst>
            <pc:docMk/>
            <pc:sldMk cId="1821183816" sldId="1671"/>
            <ac:picMk id="2" creationId="{DB7E17F1-6F7D-473C-A3D2-18C2B45C856C}"/>
          </ac:picMkLst>
        </pc:picChg>
        <pc:picChg chg="del">
          <ac:chgData name="Thijs Geert" userId="71bbdf76-1f78-436b-8a82-e502e1f22064" providerId="ADAL" clId="{28A60259-E36E-4EBF-8E59-BBC6BDDFFCE3}" dt="2020-11-23T14:25:15.632" v="1156" actId="478"/>
          <ac:picMkLst>
            <pc:docMk/>
            <pc:sldMk cId="1821183816" sldId="1671"/>
            <ac:picMk id="8" creationId="{56D72F20-3E43-494A-A401-F3730DDBC2FE}"/>
          </ac:picMkLst>
        </pc:picChg>
      </pc:sldChg>
      <pc:sldChg chg="modSp add ord">
        <pc:chgData name="Thijs Geert" userId="71bbdf76-1f78-436b-8a82-e502e1f22064" providerId="ADAL" clId="{28A60259-E36E-4EBF-8E59-BBC6BDDFFCE3}" dt="2020-11-24T16:04:27.778" v="6067"/>
        <pc:sldMkLst>
          <pc:docMk/>
          <pc:sldMk cId="1215024909" sldId="1672"/>
        </pc:sldMkLst>
        <pc:spChg chg="mod">
          <ac:chgData name="Thijs Geert" userId="71bbdf76-1f78-436b-8a82-e502e1f22064" providerId="ADAL" clId="{28A60259-E36E-4EBF-8E59-BBC6BDDFFCE3}" dt="2020-11-23T16:37:26.279" v="1687" actId="20577"/>
          <ac:spMkLst>
            <pc:docMk/>
            <pc:sldMk cId="1215024909" sldId="167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38:26.824" v="1783" actId="20577"/>
          <ac:spMkLst>
            <pc:docMk/>
            <pc:sldMk cId="1215024909" sldId="1672"/>
            <ac:spMk id="7" creationId="{7265CAAA-CE15-46DA-96D2-C60AE9E87A9A}"/>
          </ac:spMkLst>
        </pc:spChg>
      </pc:sldChg>
      <pc:sldChg chg="add">
        <pc:chgData name="Thijs Geert" userId="71bbdf76-1f78-436b-8a82-e502e1f22064" providerId="ADAL" clId="{28A60259-E36E-4EBF-8E59-BBC6BDDFFCE3}" dt="2020-11-23T16:37:22.111" v="1686"/>
        <pc:sldMkLst>
          <pc:docMk/>
          <pc:sldMk cId="1155186337" sldId="1673"/>
        </pc:sldMkLst>
      </pc:sldChg>
      <pc:sldChg chg="modSp add del">
        <pc:chgData name="Thijs Geert" userId="71bbdf76-1f78-436b-8a82-e502e1f22064" providerId="ADAL" clId="{28A60259-E36E-4EBF-8E59-BBC6BDDFFCE3}" dt="2020-11-23T16:47:19.589" v="1946" actId="2696"/>
        <pc:sldMkLst>
          <pc:docMk/>
          <pc:sldMk cId="312088110" sldId="1674"/>
        </pc:sldMkLst>
        <pc:spChg chg="mod">
          <ac:chgData name="Thijs Geert" userId="71bbdf76-1f78-436b-8a82-e502e1f22064" providerId="ADAL" clId="{28A60259-E36E-4EBF-8E59-BBC6BDDFFCE3}" dt="2020-11-23T16:47:19.031" v="1945" actId="20577"/>
          <ac:spMkLst>
            <pc:docMk/>
            <pc:sldMk cId="312088110" sldId="1674"/>
            <ac:spMk id="6" creationId="{B868079E-B887-401B-874E-A4E2EDC8BAA4}"/>
          </ac:spMkLst>
        </pc:spChg>
      </pc:sldChg>
      <pc:sldChg chg="addSp delSp modSp add del">
        <pc:chgData name="Thijs Geert" userId="71bbdf76-1f78-436b-8a82-e502e1f22064" providerId="ADAL" clId="{28A60259-E36E-4EBF-8E59-BBC6BDDFFCE3}" dt="2020-11-23T16:47:26.130" v="1955" actId="1076"/>
        <pc:sldMkLst>
          <pc:docMk/>
          <pc:sldMk cId="1604669707" sldId="1674"/>
        </pc:sldMkLst>
        <pc:spChg chg="mod">
          <ac:chgData name="Thijs Geert" userId="71bbdf76-1f78-436b-8a82-e502e1f22064" providerId="ADAL" clId="{28A60259-E36E-4EBF-8E59-BBC6BDDFFCE3}" dt="2020-11-23T16:47:21.615" v="1948" actId="20577"/>
          <ac:spMkLst>
            <pc:docMk/>
            <pc:sldMk cId="1604669707" sldId="1674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6:47:26.130" v="1955" actId="1076"/>
          <ac:picMkLst>
            <pc:docMk/>
            <pc:sldMk cId="1604669707" sldId="1674"/>
            <ac:picMk id="4" creationId="{F139A2AB-4665-4733-8005-F5F87AE20F1F}"/>
          </ac:picMkLst>
        </pc:picChg>
        <pc:picChg chg="add del">
          <ac:chgData name="Thijs Geert" userId="71bbdf76-1f78-436b-8a82-e502e1f22064" providerId="ADAL" clId="{28A60259-E36E-4EBF-8E59-BBC6BDDFFCE3}" dt="2020-11-23T16:47:22.473" v="1949" actId="478"/>
          <ac:picMkLst>
            <pc:docMk/>
            <pc:sldMk cId="1604669707" sldId="1674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4T08:55:27.553" v="2239" actId="5793"/>
        <pc:sldMkLst>
          <pc:docMk/>
          <pc:sldMk cId="3511551290" sldId="1675"/>
        </pc:sldMkLst>
        <pc:spChg chg="mod">
          <ac:chgData name="Thijs Geert" userId="71bbdf76-1f78-436b-8a82-e502e1f22064" providerId="ADAL" clId="{28A60259-E36E-4EBF-8E59-BBC6BDDFFCE3}" dt="2020-11-23T16:47:52.865" v="1977" actId="20577"/>
          <ac:spMkLst>
            <pc:docMk/>
            <pc:sldMk cId="3511551290" sldId="167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8:55:27.553" v="2239" actId="5793"/>
          <ac:spMkLst>
            <pc:docMk/>
            <pc:sldMk cId="3511551290" sldId="1675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3T16:51:18.143" v="1999" actId="1076"/>
        <pc:sldMkLst>
          <pc:docMk/>
          <pc:sldMk cId="2669353343" sldId="1676"/>
        </pc:sldMkLst>
        <pc:spChg chg="mod">
          <ac:chgData name="Thijs Geert" userId="71bbdf76-1f78-436b-8a82-e502e1f22064" providerId="ADAL" clId="{28A60259-E36E-4EBF-8E59-BBC6BDDFFCE3}" dt="2020-11-23T16:49:24.002" v="1995" actId="20577"/>
          <ac:spMkLst>
            <pc:docMk/>
            <pc:sldMk cId="2669353343" sldId="1676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6:51:18.143" v="1999" actId="1076"/>
          <ac:picMkLst>
            <pc:docMk/>
            <pc:sldMk cId="2669353343" sldId="1676"/>
            <ac:picMk id="2" creationId="{76FE148E-E07A-4F2C-99C3-339EC6137ED6}"/>
          </ac:picMkLst>
        </pc:picChg>
        <pc:picChg chg="del">
          <ac:chgData name="Thijs Geert" userId="71bbdf76-1f78-436b-8a82-e502e1f22064" providerId="ADAL" clId="{28A60259-E36E-4EBF-8E59-BBC6BDDFFCE3}" dt="2020-11-23T16:49:26.178" v="1996" actId="478"/>
          <ac:picMkLst>
            <pc:docMk/>
            <pc:sldMk cId="2669353343" sldId="1676"/>
            <ac:picMk id="5" creationId="{0953E655-0F30-4D4B-A479-477B76E1FD5A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897819816" sldId="1677"/>
        </pc:sldMkLst>
        <pc:spChg chg="mod">
          <ac:chgData name="Thijs Geert" userId="71bbdf76-1f78-436b-8a82-e502e1f22064" providerId="ADAL" clId="{28A60259-E36E-4EBF-8E59-BBC6BDDFFCE3}" dt="2020-11-23T17:11:56.529" v="2003" actId="20577"/>
          <ac:spMkLst>
            <pc:docMk/>
            <pc:sldMk cId="2897819816" sldId="167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31:43.061" v="2189" actId="20577"/>
          <ac:spMkLst>
            <pc:docMk/>
            <pc:sldMk cId="2897819816" sldId="1677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8:34.262" v="2454" actId="478"/>
          <ac:picMkLst>
            <pc:docMk/>
            <pc:sldMk cId="2897819816" sldId="1677"/>
            <ac:picMk id="3" creationId="{B22B20A0-08AC-4653-98E5-29320D990566}"/>
          </ac:picMkLst>
        </pc:picChg>
        <pc:picChg chg="add del mod ord">
          <ac:chgData name="Thijs Geert" userId="71bbdf76-1f78-436b-8a82-e502e1f22064" providerId="ADAL" clId="{28A60259-E36E-4EBF-8E59-BBC6BDDFFCE3}" dt="2020-11-24T09:11:15.709" v="2469" actId="478"/>
          <ac:picMkLst>
            <pc:docMk/>
            <pc:sldMk cId="2897819816" sldId="1677"/>
            <ac:picMk id="15" creationId="{AE8B9C18-8F8C-4330-8A71-9E9591D201BE}"/>
          </ac:picMkLst>
        </pc:picChg>
        <pc:picChg chg="add del mod ord">
          <ac:chgData name="Thijs Geert" userId="71bbdf76-1f78-436b-8a82-e502e1f22064" providerId="ADAL" clId="{28A60259-E36E-4EBF-8E59-BBC6BDDFFCE3}" dt="2020-11-24T09:13:15.604" v="2480" actId="478"/>
          <ac:picMkLst>
            <pc:docMk/>
            <pc:sldMk cId="2897819816" sldId="1677"/>
            <ac:picMk id="20" creationId="{1062ADED-A878-44A4-952E-CBF49FE38E65}"/>
          </ac:picMkLst>
        </pc:picChg>
        <pc:picChg chg="add del mod">
          <ac:chgData name="Thijs Geert" userId="71bbdf76-1f78-436b-8a82-e502e1f22064" providerId="ADAL" clId="{28A60259-E36E-4EBF-8E59-BBC6BDDFFCE3}" dt="2020-11-24T09:14:48.484" v="2484" actId="478"/>
          <ac:picMkLst>
            <pc:docMk/>
            <pc:sldMk cId="2897819816" sldId="1677"/>
            <ac:picMk id="23" creationId="{B5B6E05E-D24C-48CA-BC6F-902C59B190CA}"/>
          </ac:picMkLst>
        </pc:picChg>
        <pc:cxnChg chg="add del mod">
          <ac:chgData name="Thijs Geert" userId="71bbdf76-1f78-436b-8a82-e502e1f22064" providerId="ADAL" clId="{28A60259-E36E-4EBF-8E59-BBC6BDDFFCE3}" dt="2020-11-24T09:12:23.478" v="2478" actId="478"/>
          <ac:cxnSpMkLst>
            <pc:docMk/>
            <pc:sldMk cId="2897819816" sldId="1677"/>
            <ac:cxnSpMk id="5" creationId="{62974D68-C1AA-42CD-8D61-62FBDEE3CBBF}"/>
          </ac:cxnSpMkLst>
        </pc:cxnChg>
        <pc:cxnChg chg="add del mod">
          <ac:chgData name="Thijs Geert" userId="71bbdf76-1f78-436b-8a82-e502e1f22064" providerId="ADAL" clId="{28A60259-E36E-4EBF-8E59-BBC6BDDFFCE3}" dt="2020-11-24T09:12:24.873" v="2479" actId="478"/>
          <ac:cxnSpMkLst>
            <pc:docMk/>
            <pc:sldMk cId="2897819816" sldId="1677"/>
            <ac:cxnSpMk id="12" creationId="{61EC5A18-2100-429B-B35A-5D0BC2E0D578}"/>
          </ac:cxnSpMkLst>
        </pc:cxnChg>
      </pc:sldChg>
      <pc:sldChg chg="addSp delSp modSp add del">
        <pc:chgData name="Thijs Geert" userId="71bbdf76-1f78-436b-8a82-e502e1f22064" providerId="ADAL" clId="{28A60259-E36E-4EBF-8E59-BBC6BDDFFCE3}" dt="2020-11-24T09:02:13.369" v="2246" actId="2696"/>
        <pc:sldMkLst>
          <pc:docMk/>
          <pc:sldMk cId="1758445293" sldId="1678"/>
        </pc:sldMkLst>
        <pc:spChg chg="mod">
          <ac:chgData name="Thijs Geert" userId="71bbdf76-1f78-436b-8a82-e502e1f22064" providerId="ADAL" clId="{28A60259-E36E-4EBF-8E59-BBC6BDDFFCE3}" dt="2020-11-23T17:16:04.634" v="2093" actId="20577"/>
          <ac:spMkLst>
            <pc:docMk/>
            <pc:sldMk cId="175844529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16:12.143" v="2095" actId="20577"/>
          <ac:spMkLst>
            <pc:docMk/>
            <pc:sldMk cId="1758445293" sldId="1678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2:11.176" v="2245" actId="478"/>
          <ac:picMkLst>
            <pc:docMk/>
            <pc:sldMk cId="1758445293" sldId="1678"/>
            <ac:picMk id="4" creationId="{58284CDB-918B-493C-9EA3-306E06F33677}"/>
          </ac:picMkLst>
        </pc:picChg>
      </pc:sldChg>
      <pc:sldChg chg="addSp modSp add ord">
        <pc:chgData name="Thijs Geert" userId="71bbdf76-1f78-436b-8a82-e502e1f22064" providerId="ADAL" clId="{28A60259-E36E-4EBF-8E59-BBC6BDDFFCE3}" dt="2020-11-24T13:35:15.913" v="4954"/>
        <pc:sldMkLst>
          <pc:docMk/>
          <pc:sldMk cId="2078993863" sldId="1678"/>
        </pc:sldMkLst>
        <pc:spChg chg="mod">
          <ac:chgData name="Thijs Geert" userId="71bbdf76-1f78-436b-8a82-e502e1f22064" providerId="ADAL" clId="{28A60259-E36E-4EBF-8E59-BBC6BDDFFCE3}" dt="2020-11-24T09:02:30.570" v="2255" actId="20577"/>
          <ac:spMkLst>
            <pc:docMk/>
            <pc:sldMk cId="207899386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0:05:47.553" v="2874" actId="20577"/>
          <ac:spMkLst>
            <pc:docMk/>
            <pc:sldMk cId="2078993863" sldId="1678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05:11.966" v="2439" actId="1076"/>
          <ac:picMkLst>
            <pc:docMk/>
            <pc:sldMk cId="2078993863" sldId="1678"/>
            <ac:picMk id="4" creationId="{042E6699-4330-4EA3-AF6D-A343D17F9227}"/>
          </ac:picMkLst>
        </pc:picChg>
      </pc:sldChg>
      <pc:sldChg chg="modSp add del">
        <pc:chgData name="Thijs Geert" userId="71bbdf76-1f78-436b-8a82-e502e1f22064" providerId="ADAL" clId="{28A60259-E36E-4EBF-8E59-BBC6BDDFFCE3}" dt="2020-11-24T09:25:09.794" v="2494" actId="2696"/>
        <pc:sldMkLst>
          <pc:docMk/>
          <pc:sldMk cId="458582319" sldId="1679"/>
        </pc:sldMkLst>
        <pc:spChg chg="mod">
          <ac:chgData name="Thijs Geert" userId="71bbdf76-1f78-436b-8a82-e502e1f22064" providerId="ADAL" clId="{28A60259-E36E-4EBF-8E59-BBC6BDDFFCE3}" dt="2020-11-24T09:25:06.339" v="2493" actId="20577"/>
          <ac:spMkLst>
            <pc:docMk/>
            <pc:sldMk cId="458582319" sldId="1679"/>
            <ac:spMk id="6" creationId="{B868079E-B887-401B-874E-A4E2EDC8BAA4}"/>
          </ac:spMkLst>
        </pc:spChg>
      </pc:sldChg>
      <pc:sldChg chg="addSp delSp modSp add ord">
        <pc:chgData name="Thijs Geert" userId="71bbdf76-1f78-436b-8a82-e502e1f22064" providerId="ADAL" clId="{28A60259-E36E-4EBF-8E59-BBC6BDDFFCE3}" dt="2020-11-30T11:01:14.766" v="14823" actId="14100"/>
        <pc:sldMkLst>
          <pc:docMk/>
          <pc:sldMk cId="2794188187" sldId="1679"/>
        </pc:sldMkLst>
        <pc:spChg chg="mod">
          <ac:chgData name="Thijs Geert" userId="71bbdf76-1f78-436b-8a82-e502e1f22064" providerId="ADAL" clId="{28A60259-E36E-4EBF-8E59-BBC6BDDFFCE3}" dt="2020-11-24T09:25:39.291" v="2512" actId="20577"/>
          <ac:spMkLst>
            <pc:docMk/>
            <pc:sldMk cId="2794188187" sldId="1679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09:29:51.979" v="2538" actId="1076"/>
          <ac:spMkLst>
            <pc:docMk/>
            <pc:sldMk cId="2794188187" sldId="1679"/>
            <ac:spMk id="9" creationId="{284DA5CC-5BCF-4078-BF16-FC01D369CEEF}"/>
          </ac:spMkLst>
        </pc:spChg>
        <pc:picChg chg="del mod">
          <ac:chgData name="Thijs Geert" userId="71bbdf76-1f78-436b-8a82-e502e1f22064" providerId="ADAL" clId="{28A60259-E36E-4EBF-8E59-BBC6BDDFFCE3}" dt="2020-11-24T09:25:41.690" v="2514" actId="478"/>
          <ac:picMkLst>
            <pc:docMk/>
            <pc:sldMk cId="2794188187" sldId="1679"/>
            <ac:picMk id="2" creationId="{76FE148E-E07A-4F2C-99C3-339EC6137ED6}"/>
          </ac:picMkLst>
        </pc:picChg>
        <pc:picChg chg="add mod">
          <ac:chgData name="Thijs Geert" userId="71bbdf76-1f78-436b-8a82-e502e1f22064" providerId="ADAL" clId="{28A60259-E36E-4EBF-8E59-BBC6BDDFFCE3}" dt="2020-11-30T11:01:14.766" v="14823" actId="14100"/>
          <ac:picMkLst>
            <pc:docMk/>
            <pc:sldMk cId="2794188187" sldId="1679"/>
            <ac:picMk id="4" creationId="{6C4DC9B7-B245-4539-B7F2-82C176820DA3}"/>
          </ac:picMkLst>
        </pc:picChg>
        <pc:picChg chg="add del mod">
          <ac:chgData name="Thijs Geert" userId="71bbdf76-1f78-436b-8a82-e502e1f22064" providerId="ADAL" clId="{28A60259-E36E-4EBF-8E59-BBC6BDDFFCE3}" dt="2020-11-30T10:59:50.733" v="14816" actId="478"/>
          <ac:picMkLst>
            <pc:docMk/>
            <pc:sldMk cId="2794188187" sldId="1679"/>
            <ac:picMk id="5" creationId="{A2E4D282-F2AB-4075-8AD4-C950B31995F0}"/>
          </ac:picMkLst>
        </pc:picChg>
        <pc:picChg chg="add mod">
          <ac:chgData name="Thijs Geert" userId="71bbdf76-1f78-436b-8a82-e502e1f22064" providerId="ADAL" clId="{28A60259-E36E-4EBF-8E59-BBC6BDDFFCE3}" dt="2020-11-24T09:28:51.239" v="2531" actId="1076"/>
          <ac:picMkLst>
            <pc:docMk/>
            <pc:sldMk cId="2794188187" sldId="1679"/>
            <ac:picMk id="8" creationId="{6DE172AD-89A3-4DAF-94F7-55AB2885ACA1}"/>
          </ac:picMkLst>
        </pc:picChg>
      </pc:sldChg>
      <pc:sldChg chg="addSp modSp add">
        <pc:chgData name="Thijs Geert" userId="71bbdf76-1f78-436b-8a82-e502e1f22064" providerId="ADAL" clId="{28A60259-E36E-4EBF-8E59-BBC6BDDFFCE3}" dt="2020-11-24T09:38:40.485" v="2596" actId="1076"/>
        <pc:sldMkLst>
          <pc:docMk/>
          <pc:sldMk cId="1540575001" sldId="1680"/>
        </pc:sldMkLst>
        <pc:spChg chg="mod">
          <ac:chgData name="Thijs Geert" userId="71bbdf76-1f78-436b-8a82-e502e1f22064" providerId="ADAL" clId="{28A60259-E36E-4EBF-8E59-BBC6BDDFFCE3}" dt="2020-11-24T09:35:33.495" v="2548" actId="20577"/>
          <ac:spMkLst>
            <pc:docMk/>
            <pc:sldMk cId="1540575001" sldId="168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9:36:00.309" v="2591" actId="20577"/>
          <ac:spMkLst>
            <pc:docMk/>
            <pc:sldMk cId="1540575001" sldId="1680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38:40.485" v="2596" actId="1076"/>
          <ac:picMkLst>
            <pc:docMk/>
            <pc:sldMk cId="1540575001" sldId="1680"/>
            <ac:picMk id="3" creationId="{13009E37-191A-419F-9B42-60D53E4C3002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09:43:12.274" v="2625" actId="1076"/>
        <pc:sldMkLst>
          <pc:docMk/>
          <pc:sldMk cId="2562345272" sldId="1681"/>
        </pc:sldMkLst>
        <pc:spChg chg="mod">
          <ac:chgData name="Thijs Geert" userId="71bbdf76-1f78-436b-8a82-e502e1f22064" providerId="ADAL" clId="{28A60259-E36E-4EBF-8E59-BBC6BDDFFCE3}" dt="2020-11-24T09:41:24.900" v="2617" actId="20577"/>
          <ac:spMkLst>
            <pc:docMk/>
            <pc:sldMk cId="2562345272" sldId="168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4T09:43:12.274" v="2625" actId="1076"/>
          <ac:picMkLst>
            <pc:docMk/>
            <pc:sldMk cId="2562345272" sldId="1681"/>
            <ac:picMk id="4" creationId="{5D0D3ED5-1DFF-45B2-854B-5600FD2D084B}"/>
          </ac:picMkLst>
        </pc:picChg>
        <pc:picChg chg="del">
          <ac:chgData name="Thijs Geert" userId="71bbdf76-1f78-436b-8a82-e502e1f22064" providerId="ADAL" clId="{28A60259-E36E-4EBF-8E59-BBC6BDDFFCE3}" dt="2020-11-24T09:41:27.160" v="2618" actId="478"/>
          <ac:picMkLst>
            <pc:docMk/>
            <pc:sldMk cId="2562345272" sldId="1681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5T13:28:33.666" v="12171" actId="20577"/>
        <pc:sldMkLst>
          <pc:docMk/>
          <pc:sldMk cId="2706101751" sldId="1682"/>
        </pc:sldMkLst>
        <pc:spChg chg="mod">
          <ac:chgData name="Thijs Geert" userId="71bbdf76-1f78-436b-8a82-e502e1f22064" providerId="ADAL" clId="{28A60259-E36E-4EBF-8E59-BBC6BDDFFCE3}" dt="2020-11-24T09:43:46.856" v="2646" actId="20577"/>
          <ac:spMkLst>
            <pc:docMk/>
            <pc:sldMk cId="2706101751" sldId="168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33.666" v="12171" actId="20577"/>
          <ac:spMkLst>
            <pc:docMk/>
            <pc:sldMk cId="2706101751" sldId="1682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5T13:28:44.289" v="12172" actId="20577"/>
        <pc:sldMkLst>
          <pc:docMk/>
          <pc:sldMk cId="2857788959" sldId="1683"/>
        </pc:sldMkLst>
        <pc:spChg chg="mod">
          <ac:chgData name="Thijs Geert" userId="71bbdf76-1f78-436b-8a82-e502e1f22064" providerId="ADAL" clId="{28A60259-E36E-4EBF-8E59-BBC6BDDFFCE3}" dt="2020-11-24T10:52:24.417" v="2901" actId="20577"/>
          <ac:spMkLst>
            <pc:docMk/>
            <pc:sldMk cId="2857788959" sldId="168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44.289" v="12172" actId="20577"/>
          <ac:spMkLst>
            <pc:docMk/>
            <pc:sldMk cId="2857788959" sldId="168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5T13:28:02.288" v="12167" actId="20577"/>
        <pc:sldMkLst>
          <pc:docMk/>
          <pc:sldMk cId="201740683" sldId="1684"/>
        </pc:sldMkLst>
        <pc:spChg chg="mod">
          <ac:chgData name="Thijs Geert" userId="71bbdf76-1f78-436b-8a82-e502e1f22064" providerId="ADAL" clId="{28A60259-E36E-4EBF-8E59-BBC6BDDFFCE3}" dt="2020-11-24T11:37:30.644" v="4140" actId="20577"/>
          <ac:spMkLst>
            <pc:docMk/>
            <pc:sldMk cId="201740683" sldId="168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02.288" v="12167" actId="20577"/>
          <ac:spMkLst>
            <pc:docMk/>
            <pc:sldMk cId="201740683" sldId="1684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13:15:34.817" v="4288" actId="478"/>
          <ac:picMkLst>
            <pc:docMk/>
            <pc:sldMk cId="201740683" sldId="1684"/>
            <ac:picMk id="3" creationId="{F076A47E-17DA-4387-AB0D-23AB7458FFC6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5T13:28:09.141" v="12168" actId="20577"/>
        <pc:sldMkLst>
          <pc:docMk/>
          <pc:sldMk cId="2650313317" sldId="1685"/>
        </pc:sldMkLst>
        <pc:spChg chg="mod">
          <ac:chgData name="Thijs Geert" userId="71bbdf76-1f78-436b-8a82-e502e1f22064" providerId="ADAL" clId="{28A60259-E36E-4EBF-8E59-BBC6BDDFFCE3}" dt="2020-11-25T13:28:09.141" v="12168" actId="20577"/>
          <ac:spMkLst>
            <pc:docMk/>
            <pc:sldMk cId="2650313317" sldId="1685"/>
            <ac:spMk id="6" creationId="{B868079E-B887-401B-874E-A4E2EDC8BAA4}"/>
          </ac:spMkLst>
        </pc:spChg>
        <pc:picChg chg="add">
          <ac:chgData name="Thijs Geert" userId="71bbdf76-1f78-436b-8a82-e502e1f22064" providerId="ADAL" clId="{28A60259-E36E-4EBF-8E59-BBC6BDDFFCE3}" dt="2020-11-24T13:20:38.679" v="4469"/>
          <ac:picMkLst>
            <pc:docMk/>
            <pc:sldMk cId="2650313317" sldId="1685"/>
            <ac:picMk id="2" creationId="{E93DB1D5-338B-4F7A-82C1-BCAD2CEB0C1B}"/>
          </ac:picMkLst>
        </pc:picChg>
        <pc:picChg chg="del">
          <ac:chgData name="Thijs Geert" userId="71bbdf76-1f78-436b-8a82-e502e1f22064" providerId="ADAL" clId="{28A60259-E36E-4EBF-8E59-BBC6BDDFFCE3}" dt="2020-11-24T13:20:36.673" v="4468" actId="478"/>
          <ac:picMkLst>
            <pc:docMk/>
            <pc:sldMk cId="2650313317" sldId="1685"/>
            <ac:picMk id="4" creationId="{5D0D3ED5-1DFF-45B2-854B-5600FD2D084B}"/>
          </ac:picMkLst>
        </pc:picChg>
      </pc:sldChg>
      <pc:sldChg chg="modSp add del">
        <pc:chgData name="Thijs Geert" userId="71bbdf76-1f78-436b-8a82-e502e1f22064" providerId="ADAL" clId="{28A60259-E36E-4EBF-8E59-BBC6BDDFFCE3}" dt="2020-11-24T13:20:13.339" v="4434" actId="2696"/>
        <pc:sldMkLst>
          <pc:docMk/>
          <pc:sldMk cId="3129261058" sldId="1685"/>
        </pc:sldMkLst>
        <pc:spChg chg="mod">
          <ac:chgData name="Thijs Geert" userId="71bbdf76-1f78-436b-8a82-e502e1f22064" providerId="ADAL" clId="{28A60259-E36E-4EBF-8E59-BBC6BDDFFCE3}" dt="2020-11-24T13:20:09.435" v="4433" actId="20577"/>
          <ac:spMkLst>
            <pc:docMk/>
            <pc:sldMk cId="3129261058" sldId="1685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4T22:08:14.732" v="10289" actId="20577"/>
        <pc:sldMkLst>
          <pc:docMk/>
          <pc:sldMk cId="1341056229" sldId="1686"/>
        </pc:sldMkLst>
        <pc:spChg chg="mod">
          <ac:chgData name="Thijs Geert" userId="71bbdf76-1f78-436b-8a82-e502e1f22064" providerId="ADAL" clId="{28A60259-E36E-4EBF-8E59-BBC6BDDFFCE3}" dt="2020-11-24T13:21:49.020" v="4498" actId="20577"/>
          <ac:spMkLst>
            <pc:docMk/>
            <pc:sldMk cId="1341056229" sldId="168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08:14.732" v="10289" actId="20577"/>
          <ac:spMkLst>
            <pc:docMk/>
            <pc:sldMk cId="1341056229" sldId="168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5:31:18.888" v="14761" actId="15"/>
        <pc:sldMkLst>
          <pc:docMk/>
          <pc:sldMk cId="3447385562" sldId="1687"/>
        </pc:sldMkLst>
        <pc:spChg chg="mod">
          <ac:chgData name="Thijs Geert" userId="71bbdf76-1f78-436b-8a82-e502e1f22064" providerId="ADAL" clId="{28A60259-E36E-4EBF-8E59-BBC6BDDFFCE3}" dt="2020-11-24T13:24:14.656" v="4557" actId="20577"/>
          <ac:spMkLst>
            <pc:docMk/>
            <pc:sldMk cId="3447385562" sldId="168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1:18.888" v="14761" actId="15"/>
          <ac:spMkLst>
            <pc:docMk/>
            <pc:sldMk cId="3447385562" sldId="1687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28A60259-E36E-4EBF-8E59-BBC6BDDFFCE3}" dt="2020-11-24T13:31:04.117" v="4924" actId="2696"/>
        <pc:sldMkLst>
          <pc:docMk/>
          <pc:sldMk cId="2510109181" sldId="1688"/>
        </pc:sldMkLst>
      </pc:sldChg>
      <pc:sldChg chg="addSp delSp modSp add ord">
        <pc:chgData name="Thijs Geert" userId="71bbdf76-1f78-436b-8a82-e502e1f22064" providerId="ADAL" clId="{28A60259-E36E-4EBF-8E59-BBC6BDDFFCE3}" dt="2020-11-24T17:36:46.435" v="7555"/>
        <pc:sldMkLst>
          <pc:docMk/>
          <pc:sldMk cId="3520788820" sldId="1688"/>
        </pc:sldMkLst>
        <pc:spChg chg="mod">
          <ac:chgData name="Thijs Geert" userId="71bbdf76-1f78-436b-8a82-e502e1f22064" providerId="ADAL" clId="{28A60259-E36E-4EBF-8E59-BBC6BDDFFCE3}" dt="2020-11-24T13:31:17.148" v="4943" actId="20577"/>
          <ac:spMkLst>
            <pc:docMk/>
            <pc:sldMk cId="3520788820" sldId="1688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3:31:22.398" v="4945" actId="478"/>
          <ac:spMkLst>
            <pc:docMk/>
            <pc:sldMk cId="3520788820" sldId="1688"/>
            <ac:spMk id="9" creationId="{284DA5CC-5BCF-4078-BF16-FC01D369CEEF}"/>
          </ac:spMkLst>
        </pc:spChg>
        <pc:picChg chg="add mod">
          <ac:chgData name="Thijs Geert" userId="71bbdf76-1f78-436b-8a82-e502e1f22064" providerId="ADAL" clId="{28A60259-E36E-4EBF-8E59-BBC6BDDFFCE3}" dt="2020-11-24T13:32:27.817" v="4952" actId="1076"/>
          <ac:picMkLst>
            <pc:docMk/>
            <pc:sldMk cId="3520788820" sldId="1688"/>
            <ac:picMk id="2" creationId="{6FFC3D68-F7D4-4F67-9C9F-9BC1697A3E89}"/>
          </ac:picMkLst>
        </pc:picChg>
        <pc:picChg chg="del">
          <ac:chgData name="Thijs Geert" userId="71bbdf76-1f78-436b-8a82-e502e1f22064" providerId="ADAL" clId="{28A60259-E36E-4EBF-8E59-BBC6BDDFFCE3}" dt="2020-11-24T13:31:23.208" v="4946" actId="478"/>
          <ac:picMkLst>
            <pc:docMk/>
            <pc:sldMk cId="3520788820" sldId="1688"/>
            <ac:picMk id="5" creationId="{A2E4D282-F2AB-4075-8AD4-C950B31995F0}"/>
          </ac:picMkLst>
        </pc:picChg>
        <pc:picChg chg="del">
          <ac:chgData name="Thijs Geert" userId="71bbdf76-1f78-436b-8a82-e502e1f22064" providerId="ADAL" clId="{28A60259-E36E-4EBF-8E59-BBC6BDDFFCE3}" dt="2020-11-24T13:31:19.488" v="4944" actId="478"/>
          <ac:picMkLst>
            <pc:docMk/>
            <pc:sldMk cId="3520788820" sldId="1688"/>
            <ac:picMk id="8" creationId="{6DE172AD-89A3-4DAF-94F7-55AB2885ACA1}"/>
          </ac:picMkLst>
        </pc:picChg>
      </pc:sldChg>
      <pc:sldChg chg="modSp add ord">
        <pc:chgData name="Thijs Geert" userId="71bbdf76-1f78-436b-8a82-e502e1f22064" providerId="ADAL" clId="{28A60259-E36E-4EBF-8E59-BBC6BDDFFCE3}" dt="2020-11-24T17:36:41.819" v="7554" actId="20577"/>
        <pc:sldMkLst>
          <pc:docMk/>
          <pc:sldMk cId="3336617294" sldId="1689"/>
        </pc:sldMkLst>
        <pc:spChg chg="mod">
          <ac:chgData name="Thijs Geert" userId="71bbdf76-1f78-436b-8a82-e502e1f22064" providerId="ADAL" clId="{28A60259-E36E-4EBF-8E59-BBC6BDDFFCE3}" dt="2020-11-24T13:36:00.748" v="4956" actId="20577"/>
          <ac:spMkLst>
            <pc:docMk/>
            <pc:sldMk cId="3336617294" sldId="168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41.819" v="7554" actId="20577"/>
          <ac:spMkLst>
            <pc:docMk/>
            <pc:sldMk cId="3336617294" sldId="1689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13:44:05.068" v="5342" actId="2696"/>
        <pc:sldMkLst>
          <pc:docMk/>
          <pc:sldMk cId="628355018" sldId="1690"/>
        </pc:sldMkLst>
        <pc:spChg chg="mod">
          <ac:chgData name="Thijs Geert" userId="71bbdf76-1f78-436b-8a82-e502e1f22064" providerId="ADAL" clId="{28A60259-E36E-4EBF-8E59-BBC6BDDFFCE3}" dt="2020-11-24T13:43:32.091" v="5340" actId="20577"/>
          <ac:spMkLst>
            <pc:docMk/>
            <pc:sldMk cId="628355018" sldId="169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43:36.946" v="5341" actId="20577"/>
          <ac:spMkLst>
            <pc:docMk/>
            <pc:sldMk cId="628355018" sldId="169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4:44:07.515" v="5486" actId="478"/>
        <pc:sldMkLst>
          <pc:docMk/>
          <pc:sldMk cId="2344324113" sldId="1690"/>
        </pc:sldMkLst>
        <pc:spChg chg="mod">
          <ac:chgData name="Thijs Geert" userId="71bbdf76-1f78-436b-8a82-e502e1f22064" providerId="ADAL" clId="{28A60259-E36E-4EBF-8E59-BBC6BDDFFCE3}" dt="2020-11-24T13:44:21.295" v="5364" actId="20577"/>
          <ac:spMkLst>
            <pc:docMk/>
            <pc:sldMk cId="2344324113" sldId="169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4:34:57.736" v="5397" actId="1076"/>
          <ac:spMkLst>
            <pc:docMk/>
            <pc:sldMk cId="2344324113" sldId="1690"/>
            <ac:spMk id="10" creationId="{7484D6DC-CE03-40A1-95DF-E62B20E19E51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1" creationId="{D1CA24C7-E0B4-4B8C-9766-582EB36BAAE6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4:43:11.750" v="5445" actId="1076"/>
          <ac:spMkLst>
            <pc:docMk/>
            <pc:sldMk cId="2344324113" sldId="1690"/>
            <ac:spMk id="18" creationId="{ABCB6BF3-C5BD-4F76-812D-A577CCDE1DEC}"/>
          </ac:spMkLst>
        </pc:spChg>
        <pc:spChg chg="add del mod">
          <ac:chgData name="Thijs Geert" userId="71bbdf76-1f78-436b-8a82-e502e1f22064" providerId="ADAL" clId="{28A60259-E36E-4EBF-8E59-BBC6BDDFFCE3}" dt="2020-11-24T14:44:06.149" v="5485" actId="478"/>
          <ac:spMkLst>
            <pc:docMk/>
            <pc:sldMk cId="2344324113" sldId="1690"/>
            <ac:spMk id="22" creationId="{3B19A0A0-9A95-460F-B6A5-0E40E8033143}"/>
          </ac:spMkLst>
        </pc:spChg>
        <pc:picChg chg="del">
          <ac:chgData name="Thijs Geert" userId="71bbdf76-1f78-436b-8a82-e502e1f22064" providerId="ADAL" clId="{28A60259-E36E-4EBF-8E59-BBC6BDDFFCE3}" dt="2020-11-24T13:44:23.829" v="5365" actId="478"/>
          <ac:picMkLst>
            <pc:docMk/>
            <pc:sldMk cId="2344324113" sldId="1690"/>
            <ac:picMk id="2" creationId="{6FFC3D68-F7D4-4F67-9C9F-9BC1697A3E89}"/>
          </ac:picMkLst>
        </pc:picChg>
        <pc:picChg chg="add del mod">
          <ac:chgData name="Thijs Geert" userId="71bbdf76-1f78-436b-8a82-e502e1f22064" providerId="ADAL" clId="{28A60259-E36E-4EBF-8E59-BBC6BDDFFCE3}" dt="2020-11-24T14:15:07.517" v="5373" actId="478"/>
          <ac:picMkLst>
            <pc:docMk/>
            <pc:sldMk cId="2344324113" sldId="1690"/>
            <ac:picMk id="5" creationId="{92BED8FD-3EF2-401F-AB2B-3DA2CBE74797}"/>
          </ac:picMkLst>
        </pc:picChg>
        <pc:picChg chg="add del mod">
          <ac:chgData name="Thijs Geert" userId="71bbdf76-1f78-436b-8a82-e502e1f22064" providerId="ADAL" clId="{28A60259-E36E-4EBF-8E59-BBC6BDDFFCE3}" dt="2020-11-24T14:16:44.765" v="5377" actId="478"/>
          <ac:picMkLst>
            <pc:docMk/>
            <pc:sldMk cId="2344324113" sldId="1690"/>
            <ac:picMk id="8" creationId="{0A088900-CFEA-4A00-B32A-50DEAF97A800}"/>
          </ac:picMkLst>
        </pc:picChg>
        <pc:picChg chg="add mod">
          <ac:chgData name="Thijs Geert" userId="71bbdf76-1f78-436b-8a82-e502e1f22064" providerId="ADAL" clId="{28A60259-E36E-4EBF-8E59-BBC6BDDFFCE3}" dt="2020-11-24T14:43:05.892" v="5444" actId="1076"/>
          <ac:picMkLst>
            <pc:docMk/>
            <pc:sldMk cId="2344324113" sldId="1690"/>
            <ac:picMk id="9" creationId="{CB44F44D-BD97-4E08-AA93-8960CD0A5CDA}"/>
          </ac:picMkLst>
        </pc:pic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7" creationId="{4376A49F-BF4B-4512-887B-B898441F0BC3}"/>
          </ac:cxnSpMkLst>
        </pc:cxnChg>
        <pc:cxnChg chg="add mod">
          <ac:chgData name="Thijs Geert" userId="71bbdf76-1f78-436b-8a82-e502e1f22064" providerId="ADAL" clId="{28A60259-E36E-4EBF-8E59-BBC6BDDFFCE3}" dt="2020-11-24T14:43:05.179" v="5443" actId="14100"/>
          <ac:cxnSpMkLst>
            <pc:docMk/>
            <pc:sldMk cId="2344324113" sldId="1690"/>
            <ac:cxnSpMk id="20" creationId="{3A675BE9-71FF-4BB2-BB29-036B046417A8}"/>
          </ac:cxnSpMkLst>
        </pc:cxnChg>
        <pc:cxnChg chg="add del mod">
          <ac:chgData name="Thijs Geert" userId="71bbdf76-1f78-436b-8a82-e502e1f22064" providerId="ADAL" clId="{28A60259-E36E-4EBF-8E59-BBC6BDDFFCE3}" dt="2020-11-24T14:44:07.515" v="5486" actId="478"/>
          <ac:cxnSpMkLst>
            <pc:docMk/>
            <pc:sldMk cId="2344324113" sldId="1690"/>
            <ac:cxnSpMk id="23" creationId="{E582CCB6-F8F9-4541-91D9-C6B1459D50D5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4:17.659" v="7107" actId="20577"/>
        <pc:sldMkLst>
          <pc:docMk/>
          <pc:sldMk cId="1529974762" sldId="1691"/>
        </pc:sldMkLst>
        <pc:spChg chg="mod">
          <ac:chgData name="Thijs Geert" userId="71bbdf76-1f78-436b-8a82-e502e1f22064" providerId="ADAL" clId="{28A60259-E36E-4EBF-8E59-BBC6BDDFFCE3}" dt="2020-11-24T14:55:14.851" v="5759" actId="20577"/>
          <ac:spMkLst>
            <pc:docMk/>
            <pc:sldMk cId="1529974762" sldId="169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17.659" v="7107" actId="20577"/>
          <ac:spMkLst>
            <pc:docMk/>
            <pc:sldMk cId="1529974762" sldId="1691"/>
            <ac:spMk id="7" creationId="{7265CAAA-CE15-46DA-96D2-C60AE9E87A9A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8" creationId="{BF5FE151-4CB3-4FA5-BEAF-8CC934F10E89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9" creationId="{7CD61197-71AE-417C-995A-855F58241450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10" creationId="{7BCE3235-F154-478D-A5E3-D0F2D418191B}"/>
          </ac:spMkLst>
        </pc:sp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3" creationId="{37F03892-E915-4717-90B4-8E926FA6B50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4" creationId="{282D0965-25E7-4879-A04D-6D6041EBC93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5" creationId="{0AC3635D-4D95-4F66-9E2F-A3DE31C9267B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7:03:31.300" v="7100"/>
        <pc:sldMkLst>
          <pc:docMk/>
          <pc:sldMk cId="4014030512" sldId="1692"/>
        </pc:sldMkLst>
        <pc:spChg chg="mod">
          <ac:chgData name="Thijs Geert" userId="71bbdf76-1f78-436b-8a82-e502e1f22064" providerId="ADAL" clId="{28A60259-E36E-4EBF-8E59-BBC6BDDFFCE3}" dt="2020-11-24T14:53:40.321" v="5711" actId="1076"/>
          <ac:spMkLst>
            <pc:docMk/>
            <pc:sldMk cId="4014030512" sldId="1692"/>
            <ac:spMk id="3" creationId="{CC680D7E-7331-4C47-BF93-9F27C7963598}"/>
          </ac:spMkLst>
        </pc:spChg>
        <pc:spChg chg="mod">
          <ac:chgData name="Thijs Geert" userId="71bbdf76-1f78-436b-8a82-e502e1f22064" providerId="ADAL" clId="{28A60259-E36E-4EBF-8E59-BBC6BDDFFCE3}" dt="2020-11-24T14:55:56.704" v="5801" actId="20577"/>
          <ac:spMkLst>
            <pc:docMk/>
            <pc:sldMk cId="4014030512" sldId="1692"/>
            <ac:spMk id="6" creationId="{B868079E-B887-401B-874E-A4E2EDC8BAA4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2" creationId="{D689FEC6-97DC-462D-B95E-B64A08ED4C45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19" creationId="{26B9E99C-B547-4A63-85A0-58652F3D4B59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1" creationId="{673117D3-827A-42FC-9124-C410B3A4F671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2" creationId="{D1CFE7AD-B2A3-496E-8C03-91F7A982B962}"/>
          </ac:spMkLst>
        </pc:spChg>
        <pc:spChg chg="add mod">
          <ac:chgData name="Thijs Geert" userId="71bbdf76-1f78-436b-8a82-e502e1f22064" providerId="ADAL" clId="{28A60259-E36E-4EBF-8E59-BBC6BDDFFCE3}" dt="2020-11-24T14:58:18.576" v="5812" actId="20577"/>
          <ac:spMkLst>
            <pc:docMk/>
            <pc:sldMk cId="4014030512" sldId="1692"/>
            <ac:spMk id="23" creationId="{0F59D91F-F182-421A-9D4E-12DF511AEB0C}"/>
          </ac:spMkLst>
        </pc:spChg>
        <pc:picChg chg="del mod">
          <ac:chgData name="Thijs Geert" userId="71bbdf76-1f78-436b-8a82-e502e1f22064" providerId="ADAL" clId="{28A60259-E36E-4EBF-8E59-BBC6BDDFFCE3}" dt="2020-11-24T14:53:53.753" v="5714" actId="478"/>
          <ac:picMkLst>
            <pc:docMk/>
            <pc:sldMk cId="4014030512" sldId="1692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3" creationId="{F2CE7065-3A57-48AD-A22E-3E16A57900BF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5" creationId="{F7ABFFDC-47B9-4343-8B84-177EFE4ACB11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6" creationId="{978C8BC2-970C-4E79-9276-00B4DDBB4CA6}"/>
          </ac:picMkLst>
        </pc:pic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7" creationId="{4376A49F-BF4B-4512-887B-B898441F0BC3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20" creationId="{3A675BE9-71FF-4BB2-BB29-036B046417A8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5:36.625" v="7121"/>
        <pc:sldMkLst>
          <pc:docMk/>
          <pc:sldMk cId="2541062505" sldId="1693"/>
        </pc:sldMkLst>
        <pc:spChg chg="add mod">
          <ac:chgData name="Thijs Geert" userId="71bbdf76-1f78-436b-8a82-e502e1f22064" providerId="ADAL" clId="{28A60259-E36E-4EBF-8E59-BBC6BDDFFCE3}" dt="2020-11-24T15:21:18.639" v="6002" actId="1076"/>
          <ac:spMkLst>
            <pc:docMk/>
            <pc:sldMk cId="2541062505" sldId="1693"/>
            <ac:spMk id="2" creationId="{9AC95824-1708-4361-9668-DBBA09CEEDFD}"/>
          </ac:spMkLst>
        </pc:spChg>
        <pc:spChg chg="mod">
          <ac:chgData name="Thijs Geert" userId="71bbdf76-1f78-436b-8a82-e502e1f22064" providerId="ADAL" clId="{28A60259-E36E-4EBF-8E59-BBC6BDDFFCE3}" dt="2020-11-24T15:16:45.454" v="5915" actId="1076"/>
          <ac:spMkLst>
            <pc:docMk/>
            <pc:sldMk cId="2541062505" sldId="1693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19" creationId="{26B9E99C-B547-4A63-85A0-58652F3D4B59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1" creationId="{673117D3-827A-42FC-9124-C410B3A4F671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2" creationId="{D1CFE7AD-B2A3-496E-8C03-91F7A982B962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3" creationId="{0F59D91F-F182-421A-9D4E-12DF511AEB0C}"/>
          </ac:spMkLst>
        </pc:sp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3" creationId="{F2CE7065-3A57-48AD-A22E-3E16A57900BF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5" creationId="{F7ABFFDC-47B9-4343-8B84-177EFE4ACB11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6" creationId="{978C8BC2-970C-4E79-9276-00B4DDBB4CA6}"/>
          </ac:picMkLst>
        </pc:picChg>
        <pc:picChg chg="add mod">
          <ac:chgData name="Thijs Geert" userId="71bbdf76-1f78-436b-8a82-e502e1f22064" providerId="ADAL" clId="{28A60259-E36E-4EBF-8E59-BBC6BDDFFCE3}" dt="2020-11-24T15:21:35.155" v="6003" actId="1076"/>
          <ac:picMkLst>
            <pc:docMk/>
            <pc:sldMk cId="2541062505" sldId="1693"/>
            <ac:picMk id="1026" creationId="{A3759C6C-03DA-4E5D-8B09-18C2281C1221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5:30:05.127" v="6054"/>
        <pc:sldMkLst>
          <pc:docMk/>
          <pc:sldMk cId="2718776076" sldId="1694"/>
        </pc:sldMkLst>
        <pc:spChg chg="mod">
          <ac:chgData name="Thijs Geert" userId="71bbdf76-1f78-436b-8a82-e502e1f22064" providerId="ADAL" clId="{28A60259-E36E-4EBF-8E59-BBC6BDDFFCE3}" dt="2020-11-24T15:25:05.188" v="6030" actId="20577"/>
          <ac:spMkLst>
            <pc:docMk/>
            <pc:sldMk cId="2718776076" sldId="169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5:29:26.860" v="6049" actId="164"/>
          <ac:spMkLst>
            <pc:docMk/>
            <pc:sldMk cId="2718776076" sldId="1694"/>
            <ac:spMk id="7" creationId="{CE53C492-0483-4FAC-A6D6-857855F8B418}"/>
          </ac:spMkLst>
        </pc:spChg>
        <pc:grpChg chg="add mod">
          <ac:chgData name="Thijs Geert" userId="71bbdf76-1f78-436b-8a82-e502e1f22064" providerId="ADAL" clId="{28A60259-E36E-4EBF-8E59-BBC6BDDFFCE3}" dt="2020-11-24T15:29:41.010" v="6052" actId="1076"/>
          <ac:grpSpMkLst>
            <pc:docMk/>
            <pc:sldMk cId="2718776076" sldId="1694"/>
            <ac:grpSpMk id="8" creationId="{535FA41A-1013-46F9-A5F7-BD24958E163D}"/>
          </ac:grpSpMkLst>
        </pc:grpChg>
        <pc:picChg chg="add del mod">
          <ac:chgData name="Thijs Geert" userId="71bbdf76-1f78-436b-8a82-e502e1f22064" providerId="ADAL" clId="{28A60259-E36E-4EBF-8E59-BBC6BDDFFCE3}" dt="2020-11-24T15:25:35.263" v="6035" actId="478"/>
          <ac:picMkLst>
            <pc:docMk/>
            <pc:sldMk cId="2718776076" sldId="1694"/>
            <ac:picMk id="2" creationId="{68412BC7-8862-4A06-B81D-23B838BB6D32}"/>
          </ac:picMkLst>
        </pc:picChg>
        <pc:picChg chg="add mod">
          <ac:chgData name="Thijs Geert" userId="71bbdf76-1f78-436b-8a82-e502e1f22064" providerId="ADAL" clId="{28A60259-E36E-4EBF-8E59-BBC6BDDFFCE3}" dt="2020-11-24T15:29:46.084" v="6053" actId="1076"/>
          <ac:picMkLst>
            <pc:docMk/>
            <pc:sldMk cId="2718776076" sldId="1694"/>
            <ac:picMk id="4" creationId="{D4E8B80B-F8C2-419E-8599-18D00395E9F7}"/>
          </ac:picMkLst>
        </pc:picChg>
        <pc:picChg chg="mod">
          <ac:chgData name="Thijs Geert" userId="71bbdf76-1f78-436b-8a82-e502e1f22064" providerId="ADAL" clId="{28A60259-E36E-4EBF-8E59-BBC6BDDFFCE3}" dt="2020-11-24T15:29:26.860" v="6049" actId="164"/>
          <ac:picMkLst>
            <pc:docMk/>
            <pc:sldMk cId="2718776076" sldId="1694"/>
            <ac:picMk id="5" creationId="{0953E655-0F30-4D4B-A479-477B76E1FD5A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19:51:56.951" v="8618" actId="14861"/>
        <pc:sldMkLst>
          <pc:docMk/>
          <pc:sldMk cId="812467061" sldId="1695"/>
        </pc:sldMkLst>
        <pc:spChg chg="mod">
          <ac:chgData name="Thijs Geert" userId="71bbdf76-1f78-436b-8a82-e502e1f22064" providerId="ADAL" clId="{28A60259-E36E-4EBF-8E59-BBC6BDDFFCE3}" dt="2020-11-24T15:30:30.410" v="6056" actId="20577"/>
          <ac:spMkLst>
            <pc:docMk/>
            <pc:sldMk cId="812467061" sldId="169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5:32:56.723" v="6066" actId="14100"/>
          <ac:spMkLst>
            <pc:docMk/>
            <pc:sldMk cId="812467061" sldId="1695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5:32:45.444" v="6064" actId="1076"/>
          <ac:grpSpMkLst>
            <pc:docMk/>
            <pc:sldMk cId="812467061" sldId="1695"/>
            <ac:grpSpMk id="8" creationId="{535FA41A-1013-46F9-A5F7-BD24958E163D}"/>
          </ac:grpSpMkLst>
        </pc:grpChg>
        <pc:picChg chg="add mod">
          <ac:chgData name="Thijs Geert" userId="71bbdf76-1f78-436b-8a82-e502e1f22064" providerId="ADAL" clId="{28A60259-E36E-4EBF-8E59-BBC6BDDFFCE3}" dt="2020-11-24T19:51:56.951" v="8618" actId="14861"/>
          <ac:picMkLst>
            <pc:docMk/>
            <pc:sldMk cId="812467061" sldId="1695"/>
            <ac:picMk id="2" creationId="{F27B6948-88E0-4D58-931B-47F969C2C7AD}"/>
          </ac:picMkLst>
        </pc:picChg>
        <pc:picChg chg="del">
          <ac:chgData name="Thijs Geert" userId="71bbdf76-1f78-436b-8a82-e502e1f22064" providerId="ADAL" clId="{28A60259-E36E-4EBF-8E59-BBC6BDDFFCE3}" dt="2020-11-24T15:32:24.572" v="6057" actId="478"/>
          <ac:picMkLst>
            <pc:docMk/>
            <pc:sldMk cId="812467061" sldId="1695"/>
            <ac:picMk id="4" creationId="{D4E8B80B-F8C2-419E-8599-18D00395E9F7}"/>
          </ac:picMkLst>
        </pc:picChg>
      </pc:sldChg>
      <pc:sldChg chg="addSp delSp modSp add del ord">
        <pc:chgData name="Thijs Geert" userId="71bbdf76-1f78-436b-8a82-e502e1f22064" providerId="ADAL" clId="{28A60259-E36E-4EBF-8E59-BBC6BDDFFCE3}" dt="2020-11-24T16:41:42.895" v="6934" actId="2696"/>
        <pc:sldMkLst>
          <pc:docMk/>
          <pc:sldMk cId="37937334" sldId="1696"/>
        </pc:sldMkLst>
        <pc:spChg chg="add mod">
          <ac:chgData name="Thijs Geert" userId="71bbdf76-1f78-436b-8a82-e502e1f22064" providerId="ADAL" clId="{28A60259-E36E-4EBF-8E59-BBC6BDDFFCE3}" dt="2020-11-24T16:20:54.096" v="6297" actId="1076"/>
          <ac:spMkLst>
            <pc:docMk/>
            <pc:sldMk cId="37937334" sldId="1696"/>
            <ac:spMk id="2" creationId="{51949442-C070-4382-9622-8AFB938067DE}"/>
          </ac:spMkLst>
        </pc:spChg>
        <pc:spChg chg="mod">
          <ac:chgData name="Thijs Geert" userId="71bbdf76-1f78-436b-8a82-e502e1f22064" providerId="ADAL" clId="{28A60259-E36E-4EBF-8E59-BBC6BDDFFCE3}" dt="2020-11-24T16:41:14.884" v="6932" actId="20577"/>
          <ac:spMkLst>
            <pc:docMk/>
            <pc:sldMk cId="37937334" sldId="1696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6:13:38.876" v="6205" actId="478"/>
          <ac:spMkLst>
            <pc:docMk/>
            <pc:sldMk cId="37937334" sldId="1696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6:18:05.909" v="6284" actId="478"/>
          <ac:spMkLst>
            <pc:docMk/>
            <pc:sldMk cId="37937334" sldId="1696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3" creationId="{9F1819D8-FE87-495A-8641-5BE24E59840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5" creationId="{E0B0433D-CE6B-43A9-936B-A573DC58DBDD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6" creationId="{A8CA39E3-7E37-45DE-AC2C-54B83C52FBCC}"/>
          </ac:spMkLst>
        </pc:spChg>
        <pc:spChg chg="del">
          <ac:chgData name="Thijs Geert" userId="71bbdf76-1f78-436b-8a82-e502e1f22064" providerId="ADAL" clId="{28A60259-E36E-4EBF-8E59-BBC6BDDFFCE3}" dt="2020-11-24T16:11:51.222" v="6203" actId="478"/>
          <ac:spMkLst>
            <pc:docMk/>
            <pc:sldMk cId="37937334" sldId="1696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9" creationId="{77EB1FBD-7E1D-4AB5-88D2-04AACF3EF18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1" creationId="{F286E2E3-93F2-42BA-A2C3-C94A652B28B2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2" creationId="{95601AB1-6050-42D1-B889-B6238FC834B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3" creationId="{60E335CF-E2D7-41C6-9956-0D5A38D9E57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4" creationId="{F344C852-84D6-4138-BF87-15702F09206A}"/>
          </ac:spMkLst>
        </pc:spChg>
        <pc:picChg chg="mod">
          <ac:chgData name="Thijs Geert" userId="71bbdf76-1f78-436b-8a82-e502e1f22064" providerId="ADAL" clId="{28A60259-E36E-4EBF-8E59-BBC6BDDFFCE3}" dt="2020-11-24T16:19:35.043" v="6287" actId="1076"/>
          <ac:picMkLst>
            <pc:docMk/>
            <pc:sldMk cId="37937334" sldId="1696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27:55.050" v="6346" actId="478"/>
          <ac:cxnSpMkLst>
            <pc:docMk/>
            <pc:sldMk cId="37937334" sldId="1696"/>
            <ac:cxnSpMk id="14" creationId="{3D9A87C2-1B47-4A7D-A485-2F979A12E382}"/>
          </ac:cxnSpMkLst>
        </pc:cxnChg>
        <pc:cxnChg chg="del">
          <ac:chgData name="Thijs Geert" userId="71bbdf76-1f78-436b-8a82-e502e1f22064" providerId="ADAL" clId="{28A60259-E36E-4EBF-8E59-BBC6BDDFFCE3}" dt="2020-11-24T16:18:07.326" v="6285" actId="478"/>
          <ac:cxnSpMkLst>
            <pc:docMk/>
            <pc:sldMk cId="37937334" sldId="1696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11:53.452" v="6204" actId="478"/>
          <ac:cxnSpMkLst>
            <pc:docMk/>
            <pc:sldMk cId="37937334" sldId="1696"/>
            <ac:cxnSpMk id="20" creationId="{3A675BE9-71FF-4BB2-BB29-036B046417A8}"/>
          </ac:cxnSpMkLst>
        </pc:cxnChg>
      </pc:sldChg>
      <pc:sldChg chg="modSp add del">
        <pc:chgData name="Thijs Geert" userId="71bbdf76-1f78-436b-8a82-e502e1f22064" providerId="ADAL" clId="{28A60259-E36E-4EBF-8E59-BBC6BDDFFCE3}" dt="2020-11-24T16:10:19.198" v="6172" actId="2696"/>
        <pc:sldMkLst>
          <pc:docMk/>
          <pc:sldMk cId="3279009144" sldId="1696"/>
        </pc:sldMkLst>
        <pc:spChg chg="mod">
          <ac:chgData name="Thijs Geert" userId="71bbdf76-1f78-436b-8a82-e502e1f22064" providerId="ADAL" clId="{28A60259-E36E-4EBF-8E59-BBC6BDDFFCE3}" dt="2020-11-24T16:10:11.848" v="6171" actId="20577"/>
          <ac:spMkLst>
            <pc:docMk/>
            <pc:sldMk cId="3279009144" sldId="169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07:46.887" v="6137" actId="20577"/>
          <ac:spMkLst>
            <pc:docMk/>
            <pc:sldMk cId="3279009144" sldId="169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04:58.521" v="7120" actId="20577"/>
        <pc:sldMkLst>
          <pc:docMk/>
          <pc:sldMk cId="3806920739" sldId="1697"/>
        </pc:sldMkLst>
        <pc:spChg chg="mod">
          <ac:chgData name="Thijs Geert" userId="71bbdf76-1f78-436b-8a82-e502e1f22064" providerId="ADAL" clId="{28A60259-E36E-4EBF-8E59-BBC6BDDFFCE3}" dt="2020-11-24T16:40:33.814" v="6909" actId="20577"/>
          <ac:spMkLst>
            <pc:docMk/>
            <pc:sldMk cId="3806920739" sldId="169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58.521" v="7120" actId="20577"/>
          <ac:spMkLst>
            <pc:docMk/>
            <pc:sldMk cId="3806920739" sldId="169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7:00:26.632" v="7093" actId="1076"/>
        <pc:sldMkLst>
          <pc:docMk/>
          <pc:sldMk cId="3895963542" sldId="1698"/>
        </pc:sldMkLst>
        <pc:spChg chg="add mod">
          <ac:chgData name="Thijs Geert" userId="71bbdf76-1f78-436b-8a82-e502e1f22064" providerId="ADAL" clId="{28A60259-E36E-4EBF-8E59-BBC6BDDFFCE3}" dt="2020-11-24T16:52:56.866" v="7019" actId="1076"/>
          <ac:spMkLst>
            <pc:docMk/>
            <pc:sldMk cId="3895963542" sldId="1698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4T16:43:16.505" v="6948" actId="1076"/>
          <ac:spMkLst>
            <pc:docMk/>
            <pc:sldMk cId="3895963542" sldId="169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48:49.354" v="7009" actId="1076"/>
          <ac:spMkLst>
            <pc:docMk/>
            <pc:sldMk cId="3895963542" sldId="1698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2" creationId="{D689FEC6-97DC-462D-B95E-B64A08ED4C45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3" creationId="{37203D1E-F70B-40A2-8A7A-0C5E024905C6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5" creationId="{0B523FA6-C7BD-4DFB-A84E-D632EFEC4F1B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6" creationId="{365040CF-3132-490A-983B-B21E7DBE06DF}"/>
          </ac:spMkLst>
        </pc:spChg>
        <pc:spChg chg="del">
          <ac:chgData name="Thijs Geert" userId="71bbdf76-1f78-436b-8a82-e502e1f22064" providerId="ADAL" clId="{28A60259-E36E-4EBF-8E59-BBC6BDDFFCE3}" dt="2020-11-24T16:42:30.140" v="6939" actId="478"/>
          <ac:spMkLst>
            <pc:docMk/>
            <pc:sldMk cId="3895963542" sldId="1698"/>
            <ac:spMk id="18" creationId="{ABCB6BF3-C5BD-4F76-812D-A577CCDE1DEC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9" creationId="{91952BAD-33A7-4B83-A18D-D3FAA0F89B45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1" creationId="{C9015E06-01BA-4FD8-808E-FE9CAD9AA56F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2" creationId="{38F1713F-3E36-4514-9910-80C6C95E133D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3" creationId="{BB46B2CD-0877-4188-8A49-E6F6C2FF5B8B}"/>
          </ac:spMkLst>
        </pc:spChg>
        <pc:spChg chg="add del mod">
          <ac:chgData name="Thijs Geert" userId="71bbdf76-1f78-436b-8a82-e502e1f22064" providerId="ADAL" clId="{28A60259-E36E-4EBF-8E59-BBC6BDDFFCE3}" dt="2020-11-24T16:47:42.365" v="6991" actId="478"/>
          <ac:spMkLst>
            <pc:docMk/>
            <pc:sldMk cId="3895963542" sldId="1698"/>
            <ac:spMk id="24" creationId="{4A084DD6-7E9B-4BBB-AA7E-F35CD9F519DB}"/>
          </ac:spMkLst>
        </pc:spChg>
        <pc:spChg chg="add del mod">
          <ac:chgData name="Thijs Geert" userId="71bbdf76-1f78-436b-8a82-e502e1f22064" providerId="ADAL" clId="{28A60259-E36E-4EBF-8E59-BBC6BDDFFCE3}" dt="2020-11-24T16:47:40.282" v="6990" actId="478"/>
          <ac:spMkLst>
            <pc:docMk/>
            <pc:sldMk cId="3895963542" sldId="1698"/>
            <ac:spMk id="25" creationId="{65CEA9F0-ACBB-4887-88C1-CE7D3777EB1F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6" creationId="{8FF5869B-03DA-4E67-B789-EA762BFEB066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7" creationId="{EDD02527-4595-4D55-9B5C-7180C1BF6543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8" creationId="{E66588A1-8D1F-45DC-91CE-425B68E78A26}"/>
          </ac:spMkLst>
        </pc:spChg>
        <pc:spChg chg="add mod">
          <ac:chgData name="Thijs Geert" userId="71bbdf76-1f78-436b-8a82-e502e1f22064" providerId="ADAL" clId="{28A60259-E36E-4EBF-8E59-BBC6BDDFFCE3}" dt="2020-11-24T16:59:08.042" v="7072" actId="571"/>
          <ac:spMkLst>
            <pc:docMk/>
            <pc:sldMk cId="3895963542" sldId="1698"/>
            <ac:spMk id="30" creationId="{FE4C2B5F-C191-4799-AB57-66295662CC1A}"/>
          </ac:spMkLst>
        </pc:spChg>
        <pc:spChg chg="mod">
          <ac:chgData name="Thijs Geert" userId="71bbdf76-1f78-436b-8a82-e502e1f22064" providerId="ADAL" clId="{28A60259-E36E-4EBF-8E59-BBC6BDDFFCE3}" dt="2020-11-24T16:59:53.292" v="7090" actId="20577"/>
          <ac:spMkLst>
            <pc:docMk/>
            <pc:sldMk cId="3895963542" sldId="1698"/>
            <ac:spMk id="32" creationId="{FEED3857-4ACF-466A-929A-D7E247E36EBD}"/>
          </ac:spMkLst>
        </pc:spChg>
        <pc:spChg chg="mod">
          <ac:chgData name="Thijs Geert" userId="71bbdf76-1f78-436b-8a82-e502e1f22064" providerId="ADAL" clId="{28A60259-E36E-4EBF-8E59-BBC6BDDFFCE3}" dt="2020-11-24T17:00:06.652" v="7092" actId="1076"/>
          <ac:spMkLst>
            <pc:docMk/>
            <pc:sldMk cId="3895963542" sldId="1698"/>
            <ac:spMk id="33" creationId="{E179197D-249E-4A39-8A64-A03C1ED25CEB}"/>
          </ac:spMkLst>
        </pc:spChg>
        <pc:spChg chg="mod">
          <ac:chgData name="Thijs Geert" userId="71bbdf76-1f78-436b-8a82-e502e1f22064" providerId="ADAL" clId="{28A60259-E36E-4EBF-8E59-BBC6BDDFFCE3}" dt="2020-11-24T16:59:27.911" v="7080" actId="20577"/>
          <ac:spMkLst>
            <pc:docMk/>
            <pc:sldMk cId="3895963542" sldId="1698"/>
            <ac:spMk id="34" creationId="{98771D53-8D2C-490D-9E6B-77C1D0E11704}"/>
          </ac:spMkLst>
        </pc:spChg>
        <pc:spChg chg="mod">
          <ac:chgData name="Thijs Geert" userId="71bbdf76-1f78-436b-8a82-e502e1f22064" providerId="ADAL" clId="{28A60259-E36E-4EBF-8E59-BBC6BDDFFCE3}" dt="2020-11-24T16:59:35.742" v="7088" actId="20577"/>
          <ac:spMkLst>
            <pc:docMk/>
            <pc:sldMk cId="3895963542" sldId="1698"/>
            <ac:spMk id="35" creationId="{E1EC60E0-6E1A-4AF9-BBAE-DEAEA707A968}"/>
          </ac:spMkLst>
        </pc:spChg>
        <pc:grpChg chg="add del mod">
          <ac:chgData name="Thijs Geert" userId="71bbdf76-1f78-436b-8a82-e502e1f22064" providerId="ADAL" clId="{28A60259-E36E-4EBF-8E59-BBC6BDDFFCE3}" dt="2020-11-24T16:58:07.994" v="7061" actId="165"/>
          <ac:grpSpMkLst>
            <pc:docMk/>
            <pc:sldMk cId="3895963542" sldId="1698"/>
            <ac:grpSpMk id="5" creationId="{08C52EA4-4BCE-49FA-8289-FBCF78ECBF35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7" creationId="{95C32E51-C42D-4698-AF87-42532EC7A2C6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8" creationId="{085B6406-1FAD-4DC2-8CCC-C4844D8A7AF3}"/>
          </ac:grpSpMkLst>
        </pc:grpChg>
        <pc:grpChg chg="add mod">
          <ac:chgData name="Thijs Geert" userId="71bbdf76-1f78-436b-8a82-e502e1f22064" providerId="ADAL" clId="{28A60259-E36E-4EBF-8E59-BBC6BDDFFCE3}" dt="2020-11-24T16:59:08.042" v="7072" actId="571"/>
          <ac:grpSpMkLst>
            <pc:docMk/>
            <pc:sldMk cId="3895963542" sldId="1698"/>
            <ac:grpSpMk id="29" creationId="{10CA5618-E785-40FB-B588-8C4A8D7062EE}"/>
          </ac:grpSpMkLst>
        </pc:grpChg>
        <pc:grpChg chg="add mod">
          <ac:chgData name="Thijs Geert" userId="71bbdf76-1f78-436b-8a82-e502e1f22064" providerId="ADAL" clId="{28A60259-E36E-4EBF-8E59-BBC6BDDFFCE3}" dt="2020-11-24T17:00:26.632" v="7093" actId="1076"/>
          <ac:grpSpMkLst>
            <pc:docMk/>
            <pc:sldMk cId="3895963542" sldId="1698"/>
            <ac:grpSpMk id="31" creationId="{D57A97D0-EAE6-42E9-9A76-A28C21900E83}"/>
          </ac:grpSpMkLst>
        </pc:grpChg>
        <pc:picChg chg="add del mod">
          <ac:chgData name="Thijs Geert" userId="71bbdf76-1f78-436b-8a82-e502e1f22064" providerId="ADAL" clId="{28A60259-E36E-4EBF-8E59-BBC6BDDFFCE3}" dt="2020-11-24T16:43:03.739" v="6944" actId="478"/>
          <ac:picMkLst>
            <pc:docMk/>
            <pc:sldMk cId="3895963542" sldId="1698"/>
            <ac:picMk id="2" creationId="{2459449A-92BC-41DF-823E-53975C507A5F}"/>
          </ac:picMkLst>
        </pc:picChg>
        <pc:picChg chg="del mod">
          <ac:chgData name="Thijs Geert" userId="71bbdf76-1f78-436b-8a82-e502e1f22064" providerId="ADAL" clId="{28A60259-E36E-4EBF-8E59-BBC6BDDFFCE3}" dt="2020-11-24T16:42:55.626" v="6942" actId="478"/>
          <ac:picMkLst>
            <pc:docMk/>
            <pc:sldMk cId="3895963542" sldId="1698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42:33.021" v="6940" actId="478"/>
          <ac:cxnSpMkLst>
            <pc:docMk/>
            <pc:sldMk cId="3895963542" sldId="1698"/>
            <ac:cxnSpMk id="20" creationId="{3A675BE9-71FF-4BB2-BB29-036B046417A8}"/>
          </ac:cxnSpMkLst>
        </pc:cxnChg>
      </pc:sldChg>
      <pc:sldChg chg="modSp add">
        <pc:chgData name="Thijs Geert" userId="71bbdf76-1f78-436b-8a82-e502e1f22064" providerId="ADAL" clId="{28A60259-E36E-4EBF-8E59-BBC6BDDFFCE3}" dt="2020-11-24T17:10:50.347" v="7411" actId="20577"/>
        <pc:sldMkLst>
          <pc:docMk/>
          <pc:sldMk cId="4082297464" sldId="1699"/>
        </pc:sldMkLst>
        <pc:spChg chg="mod">
          <ac:chgData name="Thijs Geert" userId="71bbdf76-1f78-436b-8a82-e502e1f22064" providerId="ADAL" clId="{28A60259-E36E-4EBF-8E59-BBC6BDDFFCE3}" dt="2020-11-24T17:06:52.031" v="7133" actId="20577"/>
          <ac:spMkLst>
            <pc:docMk/>
            <pc:sldMk cId="4082297464" sldId="169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0:50.347" v="7411" actId="20577"/>
          <ac:spMkLst>
            <pc:docMk/>
            <pc:sldMk cId="4082297464" sldId="169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11.372" v="8619" actId="14861"/>
        <pc:sldMkLst>
          <pc:docMk/>
          <pc:sldMk cId="2766560996" sldId="1700"/>
        </pc:sldMkLst>
        <pc:spChg chg="mod">
          <ac:chgData name="Thijs Geert" userId="71bbdf76-1f78-436b-8a82-e502e1f22064" providerId="ADAL" clId="{28A60259-E36E-4EBF-8E59-BBC6BDDFFCE3}" dt="2020-11-24T17:15:37.966" v="7425" actId="20577"/>
          <ac:spMkLst>
            <pc:docMk/>
            <pc:sldMk cId="2766560996" sldId="170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8:37.189" v="7462" actId="1076"/>
          <ac:spMkLst>
            <pc:docMk/>
            <pc:sldMk cId="2766560996" sldId="1700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7:18:29.058" v="7460" actId="1076"/>
          <ac:grpSpMkLst>
            <pc:docMk/>
            <pc:sldMk cId="2766560996" sldId="1700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4T17:15:40.304" v="7426" actId="478"/>
          <ac:picMkLst>
            <pc:docMk/>
            <pc:sldMk cId="2766560996" sldId="1700"/>
            <ac:picMk id="2" creationId="{F27B6948-88E0-4D58-931B-47F969C2C7AD}"/>
          </ac:picMkLst>
        </pc:picChg>
        <pc:picChg chg="add mod">
          <ac:chgData name="Thijs Geert" userId="71bbdf76-1f78-436b-8a82-e502e1f22064" providerId="ADAL" clId="{28A60259-E36E-4EBF-8E59-BBC6BDDFFCE3}" dt="2020-11-24T19:52:11.372" v="8619" actId="14861"/>
          <ac:picMkLst>
            <pc:docMk/>
            <pc:sldMk cId="2766560996" sldId="1700"/>
            <ac:picMk id="4" creationId="{FF73C0D5-CF0D-4395-8A33-5A53434585E5}"/>
          </ac:picMkLst>
        </pc:picChg>
      </pc:sldChg>
      <pc:sldChg chg="modSp add">
        <pc:chgData name="Thijs Geert" userId="71bbdf76-1f78-436b-8a82-e502e1f22064" providerId="ADAL" clId="{28A60259-E36E-4EBF-8E59-BBC6BDDFFCE3}" dt="2020-11-24T17:46:12.901" v="8070" actId="20577"/>
        <pc:sldMkLst>
          <pc:docMk/>
          <pc:sldMk cId="1607444371" sldId="1701"/>
        </pc:sldMkLst>
        <pc:spChg chg="mod">
          <ac:chgData name="Thijs Geert" userId="71bbdf76-1f78-436b-8a82-e502e1f22064" providerId="ADAL" clId="{28A60259-E36E-4EBF-8E59-BBC6BDDFFCE3}" dt="2020-11-24T17:15:58.276" v="7439" actId="20577"/>
          <ac:spMkLst>
            <pc:docMk/>
            <pc:sldMk cId="1607444371" sldId="170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12.901" v="8070" actId="20577"/>
          <ac:spMkLst>
            <pc:docMk/>
            <pc:sldMk cId="1607444371" sldId="170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37:19.198" v="7559" actId="20577"/>
        <pc:sldMkLst>
          <pc:docMk/>
          <pc:sldMk cId="2065012063" sldId="1702"/>
        </pc:sldMkLst>
        <pc:spChg chg="mod">
          <ac:chgData name="Thijs Geert" userId="71bbdf76-1f78-436b-8a82-e502e1f22064" providerId="ADAL" clId="{28A60259-E36E-4EBF-8E59-BBC6BDDFFCE3}" dt="2020-11-24T17:37:19.198" v="7559" actId="20577"/>
          <ac:spMkLst>
            <pc:docMk/>
            <pc:sldMk cId="2065012063" sldId="170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30.345" v="7552" actId="20577"/>
          <ac:spMkLst>
            <pc:docMk/>
            <pc:sldMk cId="2065012063" sldId="170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46:50.077" v="8096" actId="14"/>
        <pc:sldMkLst>
          <pc:docMk/>
          <pc:sldMk cId="3001987216" sldId="1703"/>
        </pc:sldMkLst>
        <pc:spChg chg="mod">
          <ac:chgData name="Thijs Geert" userId="71bbdf76-1f78-436b-8a82-e502e1f22064" providerId="ADAL" clId="{28A60259-E36E-4EBF-8E59-BBC6BDDFFCE3}" dt="2020-11-24T17:46:23.824" v="8090" actId="20577"/>
          <ac:spMkLst>
            <pc:docMk/>
            <pc:sldMk cId="3001987216" sldId="170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50.077" v="8096" actId="14"/>
          <ac:spMkLst>
            <pc:docMk/>
            <pc:sldMk cId="3001987216" sldId="1703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8:02:55.192" v="8204" actId="14100"/>
        <pc:sldMkLst>
          <pc:docMk/>
          <pc:sldMk cId="679859310" sldId="1704"/>
        </pc:sldMkLst>
        <pc:spChg chg="add mod">
          <ac:chgData name="Thijs Geert" userId="71bbdf76-1f78-436b-8a82-e502e1f22064" providerId="ADAL" clId="{28A60259-E36E-4EBF-8E59-BBC6BDDFFCE3}" dt="2020-11-24T18:02:08.944" v="8203" actId="1076"/>
          <ac:spMkLst>
            <pc:docMk/>
            <pc:sldMk cId="679859310" sldId="1704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4T17:57:20.930" v="8183" actId="1076"/>
          <ac:spMkLst>
            <pc:docMk/>
            <pc:sldMk cId="679859310" sldId="170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7:57:36.065" v="8186" actId="1076"/>
          <ac:spMkLst>
            <pc:docMk/>
            <pc:sldMk cId="679859310" sldId="1704"/>
            <ac:spMk id="8" creationId="{ED4746F4-6692-4812-B043-B4705DCE3DE2}"/>
          </ac:spMkLst>
        </pc:spChg>
        <pc:spChg chg="add del mod">
          <ac:chgData name="Thijs Geert" userId="71bbdf76-1f78-436b-8a82-e502e1f22064" providerId="ADAL" clId="{28A60259-E36E-4EBF-8E59-BBC6BDDFFCE3}" dt="2020-11-24T17:57:04.831" v="8179" actId="1076"/>
          <ac:spMkLst>
            <pc:docMk/>
            <pc:sldMk cId="679859310" sldId="1704"/>
            <ac:spMk id="10" creationId="{7484D6DC-CE03-40A1-95DF-E62B20E19E51}"/>
          </ac:spMkLst>
        </pc:spChg>
        <pc:spChg chg="del">
          <ac:chgData name="Thijs Geert" userId="71bbdf76-1f78-436b-8a82-e502e1f22064" providerId="ADAL" clId="{28A60259-E36E-4EBF-8E59-BBC6BDDFFCE3}" dt="2020-11-24T17:51:31.667" v="8142" actId="478"/>
          <ac:spMkLst>
            <pc:docMk/>
            <pc:sldMk cId="679859310" sldId="1704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2" creationId="{D689FEC6-97DC-462D-B95E-B64A08ED4C45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8" creationId="{ABCB6BF3-C5BD-4F76-812D-A577CCDE1DEC}"/>
          </ac:spMkLst>
        </pc:spChg>
        <pc:picChg chg="del">
          <ac:chgData name="Thijs Geert" userId="71bbdf76-1f78-436b-8a82-e502e1f22064" providerId="ADAL" clId="{28A60259-E36E-4EBF-8E59-BBC6BDDFFCE3}" dt="2020-11-24T17:51:29.031" v="8141" actId="478"/>
          <ac:picMkLst>
            <pc:docMk/>
            <pc:sldMk cId="679859310" sldId="1704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7:57:36.065" v="8186" actId="1076"/>
          <ac:picMkLst>
            <pc:docMk/>
            <pc:sldMk cId="679859310" sldId="1704"/>
            <ac:picMk id="13" creationId="{53A1C687-375F-4E06-BF5D-9CA97AAFA546}"/>
          </ac:picMkLst>
        </pc:picChg>
        <pc:picChg chg="add mod">
          <ac:chgData name="Thijs Geert" userId="71bbdf76-1f78-436b-8a82-e502e1f22064" providerId="ADAL" clId="{28A60259-E36E-4EBF-8E59-BBC6BDDFFCE3}" dt="2020-11-24T18:02:08.944" v="8203" actId="1076"/>
          <ac:picMkLst>
            <pc:docMk/>
            <pc:sldMk cId="679859310" sldId="1704"/>
            <ac:picMk id="23" creationId="{8C947D2A-4882-4797-AEBD-18839A44E0D4}"/>
          </ac:picMkLst>
        </pc:picChg>
        <pc:cxnChg chg="add mod">
          <ac:chgData name="Thijs Geert" userId="71bbdf76-1f78-436b-8a82-e502e1f22064" providerId="ADAL" clId="{28A60259-E36E-4EBF-8E59-BBC6BDDFFCE3}" dt="2020-11-24T18:02:55.192" v="8204" actId="14100"/>
          <ac:cxnSpMkLst>
            <pc:docMk/>
            <pc:sldMk cId="679859310" sldId="1704"/>
            <ac:cxnSpMk id="5" creationId="{3D9D1E0A-3922-44D1-8ED1-0CE706953866}"/>
          </ac:cxnSpMkLst>
        </pc:cxnChg>
        <pc:cxnChg chg="del mod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7:57:36.065" v="8186" actId="1076"/>
          <ac:cxnSpMkLst>
            <pc:docMk/>
            <pc:sldMk cId="679859310" sldId="1704"/>
            <ac:cxnSpMk id="16" creationId="{D813A99B-CA0B-47E5-B051-AB90F1C2258A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20" creationId="{3A675BE9-71FF-4BB2-BB29-036B046417A8}"/>
          </ac:cxnSpMkLst>
        </pc:cxnChg>
        <pc:cxnChg chg="add mod">
          <ac:chgData name="Thijs Geert" userId="71bbdf76-1f78-436b-8a82-e502e1f22064" providerId="ADAL" clId="{28A60259-E36E-4EBF-8E59-BBC6BDDFFCE3}" dt="2020-11-24T18:02:08.944" v="8203" actId="1076"/>
          <ac:cxnSpMkLst>
            <pc:docMk/>
            <pc:sldMk cId="679859310" sldId="1704"/>
            <ac:cxnSpMk id="25" creationId="{5A4497C7-A476-46E9-914E-B52077975FF5}"/>
          </ac:cxnSpMkLst>
        </pc:cxnChg>
      </pc:sldChg>
      <pc:sldChg chg="modSp add">
        <pc:chgData name="Thijs Geert" userId="71bbdf76-1f78-436b-8a82-e502e1f22064" providerId="ADAL" clId="{28A60259-E36E-4EBF-8E59-BBC6BDDFFCE3}" dt="2020-11-24T19:47:49.660" v="8593" actId="20577"/>
        <pc:sldMkLst>
          <pc:docMk/>
          <pc:sldMk cId="1592521576" sldId="1705"/>
        </pc:sldMkLst>
        <pc:spChg chg="mod">
          <ac:chgData name="Thijs Geert" userId="71bbdf76-1f78-436b-8a82-e502e1f22064" providerId="ADAL" clId="{28A60259-E36E-4EBF-8E59-BBC6BDDFFCE3}" dt="2020-11-24T19:39:14.148" v="8215" actId="20577"/>
          <ac:spMkLst>
            <pc:docMk/>
            <pc:sldMk cId="1592521576" sldId="170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47:49.660" v="8593" actId="20577"/>
          <ac:spMkLst>
            <pc:docMk/>
            <pc:sldMk cId="1592521576" sldId="1705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30T11:06:07.985" v="14873" actId="20577"/>
        <pc:sldMkLst>
          <pc:docMk/>
          <pc:sldMk cId="3718984566" sldId="1706"/>
        </pc:sldMkLst>
        <pc:spChg chg="mod">
          <ac:chgData name="Thijs Geert" userId="71bbdf76-1f78-436b-8a82-e502e1f22064" providerId="ADAL" clId="{28A60259-E36E-4EBF-8E59-BBC6BDDFFCE3}" dt="2020-11-24T19:54:35.329" v="8640" actId="20577"/>
          <ac:spMkLst>
            <pc:docMk/>
            <pc:sldMk cId="3718984566" sldId="170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30T11:06:07.985" v="14873" actId="20577"/>
          <ac:spMkLst>
            <pc:docMk/>
            <pc:sldMk cId="3718984566" sldId="170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58.415" v="8622" actId="14100"/>
        <pc:sldMkLst>
          <pc:docMk/>
          <pc:sldMk cId="190818264" sldId="1707"/>
        </pc:sldMkLst>
        <pc:spChg chg="mod">
          <ac:chgData name="Thijs Geert" userId="71bbdf76-1f78-436b-8a82-e502e1f22064" providerId="ADAL" clId="{28A60259-E36E-4EBF-8E59-BBC6BDDFFCE3}" dt="2020-11-24T19:48:26.660" v="8613" actId="20577"/>
          <ac:spMkLst>
            <pc:docMk/>
            <pc:sldMk cId="190818264" sldId="170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52:58.415" v="8622" actId="14100"/>
          <ac:spMkLst>
            <pc:docMk/>
            <pc:sldMk cId="190818264" sldId="1707"/>
            <ac:spMk id="7" creationId="{CE53C492-0483-4FAC-A6D6-857855F8B418}"/>
          </ac:spMkLst>
        </pc:spChg>
        <pc:picChg chg="add mod">
          <ac:chgData name="Thijs Geert" userId="71bbdf76-1f78-436b-8a82-e502e1f22064" providerId="ADAL" clId="{28A60259-E36E-4EBF-8E59-BBC6BDDFFCE3}" dt="2020-11-24T19:52:19.001" v="8620" actId="14861"/>
          <ac:picMkLst>
            <pc:docMk/>
            <pc:sldMk cId="190818264" sldId="1707"/>
            <ac:picMk id="2" creationId="{19BA904F-F430-4AF5-9032-946C6AFCE319}"/>
          </ac:picMkLst>
        </pc:picChg>
        <pc:picChg chg="del">
          <ac:chgData name="Thijs Geert" userId="71bbdf76-1f78-436b-8a82-e502e1f22064" providerId="ADAL" clId="{28A60259-E36E-4EBF-8E59-BBC6BDDFFCE3}" dt="2020-11-24T19:48:29.822" v="8614" actId="478"/>
          <ac:picMkLst>
            <pc:docMk/>
            <pc:sldMk cId="190818264" sldId="1707"/>
            <ac:picMk id="4" creationId="{D4E8B80B-F8C2-419E-8599-18D00395E9F7}"/>
          </ac:picMkLst>
        </pc:picChg>
      </pc:sldChg>
      <pc:sldChg chg="modSp add del">
        <pc:chgData name="Thijs Geert" userId="71bbdf76-1f78-436b-8a82-e502e1f22064" providerId="ADAL" clId="{28A60259-E36E-4EBF-8E59-BBC6BDDFFCE3}" dt="2020-11-25T13:33:12.316" v="12383" actId="2696"/>
        <pc:sldMkLst>
          <pc:docMk/>
          <pc:sldMk cId="150246987" sldId="1708"/>
        </pc:sldMkLst>
        <pc:spChg chg="mod">
          <ac:chgData name="Thijs Geert" userId="71bbdf76-1f78-436b-8a82-e502e1f22064" providerId="ADAL" clId="{28A60259-E36E-4EBF-8E59-BBC6BDDFFCE3}" dt="2020-11-24T19:54:24.491" v="8627" actId="20577"/>
          <ac:spMkLst>
            <pc:docMk/>
            <pc:sldMk cId="150246987" sldId="170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4T20:53:45.145" v="10089" actId="20577"/>
        <pc:sldMkLst>
          <pc:docMk/>
          <pc:sldMk cId="3146750820" sldId="1709"/>
        </pc:sldMkLst>
        <pc:spChg chg="mod">
          <ac:chgData name="Thijs Geert" userId="71bbdf76-1f78-436b-8a82-e502e1f22064" providerId="ADAL" clId="{28A60259-E36E-4EBF-8E59-BBC6BDDFFCE3}" dt="2020-11-24T20:11:41.544" v="9525" actId="20577"/>
          <ac:spMkLst>
            <pc:docMk/>
            <pc:sldMk cId="3146750820" sldId="170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3:45.145" v="10089" actId="20577"/>
          <ac:spMkLst>
            <pc:docMk/>
            <pc:sldMk cId="3146750820" sldId="170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6:03.897" v="10192" actId="20577"/>
        <pc:sldMkLst>
          <pc:docMk/>
          <pc:sldMk cId="2028298058" sldId="1710"/>
        </pc:sldMkLst>
        <pc:spChg chg="mod">
          <ac:chgData name="Thijs Geert" userId="71bbdf76-1f78-436b-8a82-e502e1f22064" providerId="ADAL" clId="{28A60259-E36E-4EBF-8E59-BBC6BDDFFCE3}" dt="2020-11-24T20:53:58.905" v="10092" actId="20577"/>
          <ac:spMkLst>
            <pc:docMk/>
            <pc:sldMk cId="2028298058" sldId="171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6:03.897" v="10192" actId="20577"/>
          <ac:spMkLst>
            <pc:docMk/>
            <pc:sldMk cId="2028298058" sldId="171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20:58:18.633" v="10205" actId="2696"/>
        <pc:sldMkLst>
          <pc:docMk/>
          <pc:sldMk cId="1717726432" sldId="1711"/>
        </pc:sldMkLst>
        <pc:spChg chg="mod">
          <ac:chgData name="Thijs Geert" userId="71bbdf76-1f78-436b-8a82-e502e1f22064" providerId="ADAL" clId="{28A60259-E36E-4EBF-8E59-BBC6BDDFFCE3}" dt="2020-11-24T20:58:02.447" v="10201" actId="20577"/>
          <ac:spMkLst>
            <pc:docMk/>
            <pc:sldMk cId="1717726432" sldId="171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8:08.355" v="10204" actId="20577"/>
          <ac:spMkLst>
            <pc:docMk/>
            <pc:sldMk cId="1717726432" sldId="171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21:13:23.757" v="10239" actId="1076"/>
        <pc:sldMkLst>
          <pc:docMk/>
          <pc:sldMk cId="3945937637" sldId="1711"/>
        </pc:sldMkLst>
        <pc:spChg chg="mod">
          <ac:chgData name="Thijs Geert" userId="71bbdf76-1f78-436b-8a82-e502e1f22064" providerId="ADAL" clId="{28A60259-E36E-4EBF-8E59-BBC6BDDFFCE3}" dt="2020-11-24T20:58:40.865" v="10229" actId="20577"/>
          <ac:spMkLst>
            <pc:docMk/>
            <pc:sldMk cId="3945937637" sldId="1711"/>
            <ac:spMk id="6" creationId="{B868079E-B887-401B-874E-A4E2EDC8BAA4}"/>
          </ac:spMkLst>
        </pc:spChg>
        <pc:graphicFrameChg chg="add del mod modGraphic">
          <ac:chgData name="Thijs Geert" userId="71bbdf76-1f78-436b-8a82-e502e1f22064" providerId="ADAL" clId="{28A60259-E36E-4EBF-8E59-BBC6BDDFFCE3}" dt="2020-11-24T21:12:51.162" v="10234"/>
          <ac:graphicFrameMkLst>
            <pc:docMk/>
            <pc:sldMk cId="3945937637" sldId="1711"/>
            <ac:graphicFrameMk id="4" creationId="{129110C4-CD35-41F0-BA1D-039A19B84BEA}"/>
          </ac:graphicFrameMkLst>
        </pc:graphicFrameChg>
        <pc:graphicFrameChg chg="add mod">
          <ac:chgData name="Thijs Geert" userId="71bbdf76-1f78-436b-8a82-e502e1f22064" providerId="ADAL" clId="{28A60259-E36E-4EBF-8E59-BBC6BDDFFCE3}" dt="2020-11-24T21:13:23.757" v="10239" actId="1076"/>
          <ac:graphicFrameMkLst>
            <pc:docMk/>
            <pc:sldMk cId="3945937637" sldId="1711"/>
            <ac:graphicFrameMk id="5" creationId="{BB2DE511-04B5-4832-AE49-0EE6F276C6CF}"/>
          </ac:graphicFrameMkLst>
        </pc:graphicFrameChg>
        <pc:picChg chg="del">
          <ac:chgData name="Thijs Geert" userId="71bbdf76-1f78-436b-8a82-e502e1f22064" providerId="ADAL" clId="{28A60259-E36E-4EBF-8E59-BBC6BDDFFCE3}" dt="2020-11-24T20:58:42.879" v="10230" actId="478"/>
          <ac:picMkLst>
            <pc:docMk/>
            <pc:sldMk cId="3945937637" sldId="1711"/>
            <ac:picMk id="2" creationId="{DB7E17F1-6F7D-473C-A3D2-18C2B45C856C}"/>
          </ac:picMkLst>
        </pc:picChg>
      </pc:sldChg>
      <pc:sldChg chg="add">
        <pc:chgData name="Thijs Geert" userId="71bbdf76-1f78-436b-8a82-e502e1f22064" providerId="ADAL" clId="{28A60259-E36E-4EBF-8E59-BBC6BDDFFCE3}" dt="2020-11-24T22:11:12.526" v="10292"/>
        <pc:sldMkLst>
          <pc:docMk/>
          <pc:sldMk cId="3165832757" sldId="1712"/>
        </pc:sldMkLst>
      </pc:sldChg>
      <pc:sldChg chg="add del">
        <pc:chgData name="Thijs Geert" userId="71bbdf76-1f78-436b-8a82-e502e1f22064" providerId="ADAL" clId="{28A60259-E36E-4EBF-8E59-BBC6BDDFFCE3}" dt="2020-11-24T22:11:07.436" v="10291" actId="2696"/>
        <pc:sldMkLst>
          <pc:docMk/>
          <pc:sldMk cId="3972962858" sldId="1712"/>
        </pc:sldMkLst>
      </pc:sldChg>
      <pc:sldChg chg="add del">
        <pc:chgData name="Thijs Geert" userId="71bbdf76-1f78-436b-8a82-e502e1f22064" providerId="ADAL" clId="{28A60259-E36E-4EBF-8E59-BBC6BDDFFCE3}" dt="2020-11-25T10:12:46.774" v="10436" actId="2696"/>
        <pc:sldMkLst>
          <pc:docMk/>
          <pc:sldMk cId="1474407402" sldId="1713"/>
        </pc:sldMkLst>
      </pc:sldChg>
      <pc:sldChg chg="addSp delSp modSp add">
        <pc:chgData name="Thijs Geert" userId="71bbdf76-1f78-436b-8a82-e502e1f22064" providerId="ADAL" clId="{28A60259-E36E-4EBF-8E59-BBC6BDDFFCE3}" dt="2020-11-25T15:40:18.382" v="14771" actId="1076"/>
        <pc:sldMkLst>
          <pc:docMk/>
          <pc:sldMk cId="1935272986" sldId="1713"/>
        </pc:sldMkLst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5T12:54:48.526" v="11925" actId="1076"/>
          <ac:spMkLst>
            <pc:docMk/>
            <pc:sldMk cId="1935272986" sldId="1713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0:16:11.188" v="10472" actId="164"/>
          <ac:spMkLst>
            <pc:docMk/>
            <pc:sldMk cId="1935272986" sldId="1713"/>
            <ac:spMk id="9" creationId="{E9FA85A0-BF8A-421C-A2EB-A13B29CAAA42}"/>
          </ac:spMkLst>
        </pc:spChg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10" creationId="{7484D6DC-CE03-40A1-95DF-E62B20E19E51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12" creationId="{429681BE-032D-4152-9E25-6BE7C64B83FC}"/>
          </ac:spMkLst>
        </pc:spChg>
        <pc:spChg chg="mod topLvl">
          <ac:chgData name="Thijs Geert" userId="71bbdf76-1f78-436b-8a82-e502e1f22064" providerId="ADAL" clId="{28A60259-E36E-4EBF-8E59-BBC6BDDFFCE3}" dt="2020-11-25T10:23:35.924" v="10614" actId="164"/>
          <ac:spMkLst>
            <pc:docMk/>
            <pc:sldMk cId="1935272986" sldId="1713"/>
            <ac:spMk id="39" creationId="{0A75DB30-3EAC-4E3C-9090-D6AC9398D2EF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0" creationId="{6BD9FB66-3FE8-4E9B-8A16-AF5FF43C8918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2" creationId="{8E45226B-45B4-404C-BE15-4F0E109C26B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3" creationId="{9038E136-12C8-45FA-976C-D44B62BB2FC6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4" creationId="{39337730-85A0-4EE8-A4D7-4FFF7A739F1F}"/>
          </ac:spMkLst>
        </pc:spChg>
        <pc:spChg chg="add mod">
          <ac:chgData name="Thijs Geert" userId="71bbdf76-1f78-436b-8a82-e502e1f22064" providerId="ADAL" clId="{28A60259-E36E-4EBF-8E59-BBC6BDDFFCE3}" dt="2020-11-25T15:40:18.382" v="14771" actId="1076"/>
          <ac:spMkLst>
            <pc:docMk/>
            <pc:sldMk cId="1935272986" sldId="1713"/>
            <ac:spMk id="45" creationId="{CE03E45F-BEE1-43E2-8325-724C22ADDE9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6" creationId="{4DC129B2-88B9-4D83-BF94-E28ADA00D771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7" creationId="{324F8138-9BEF-4E85-AFA8-70ED33DAFBC7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8" creationId="{E6C6CEC1-0BAE-439C-821D-6C7DC8368F7F}"/>
          </ac:spMkLst>
        </pc:s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7" creationId="{95C32E51-C42D-4698-AF87-42532EC7A2C6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8" creationId="{085B6406-1FAD-4DC2-8CCC-C4844D8A7AF3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1" creationId="{AAC797BA-A15F-4480-AE6D-D60A89A745C2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8" creationId="{D7B19890-74BA-40B6-A2C8-9F62922B9711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29" creationId="{10CA5618-E785-40FB-B588-8C4A8D7062EE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31" creationId="{D57A97D0-EAE6-42E9-9A76-A28C21900E83}"/>
          </ac:grpSpMkLst>
        </pc:grpChg>
        <pc:grpChg chg="add del mod">
          <ac:chgData name="Thijs Geert" userId="71bbdf76-1f78-436b-8a82-e502e1f22064" providerId="ADAL" clId="{28A60259-E36E-4EBF-8E59-BBC6BDDFFCE3}" dt="2020-11-25T10:22:40.394" v="10604" actId="165"/>
          <ac:grpSpMkLst>
            <pc:docMk/>
            <pc:sldMk cId="1935272986" sldId="1713"/>
            <ac:grpSpMk id="37" creationId="{83170065-ACF0-40BE-9913-35C951DE4AC7}"/>
          </ac:grpSpMkLst>
        </pc:grp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2" creationId="{6FE98A51-E2E8-499C-BF36-A210B6E7478A}"/>
          </ac:graphicFrameMkLst>
        </pc:graphicFrame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36" creationId="{829911A7-7219-42D6-B3E4-00A3222D79A3}"/>
          </ac:graphicFrameMkLst>
        </pc:graphicFrameChg>
        <pc:picChg chg="add mod">
          <ac:chgData name="Thijs Geert" userId="71bbdf76-1f78-436b-8a82-e502e1f22064" providerId="ADAL" clId="{28A60259-E36E-4EBF-8E59-BBC6BDDFFCE3}" dt="2020-11-25T12:57:05.856" v="11946" actId="1076"/>
          <ac:picMkLst>
            <pc:docMk/>
            <pc:sldMk cId="1935272986" sldId="1713"/>
            <ac:picMk id="20" creationId="{9ACF7941-C618-4D0A-A20B-DEA045996C14}"/>
          </ac:picMkLst>
        </pc:picChg>
        <pc:picChg chg="add mod">
          <ac:chgData name="Thijs Geert" userId="71bbdf76-1f78-436b-8a82-e502e1f22064" providerId="ADAL" clId="{28A60259-E36E-4EBF-8E59-BBC6BDDFFCE3}" dt="2020-11-25T10:16:11.188" v="10472" actId="164"/>
          <ac:picMkLst>
            <pc:docMk/>
            <pc:sldMk cId="1935272986" sldId="1713"/>
            <ac:picMk id="30" creationId="{D21DC892-D57F-40A1-80DE-74374022428C}"/>
          </ac:picMkLst>
        </pc:picChg>
        <pc:picChg chg="mod topLvl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38" creationId="{35EF6525-FB84-4FE6-9655-4AC278A30727}"/>
          </ac:picMkLst>
        </pc:picChg>
        <pc:picChg chg="add mod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41" creationId="{B39A85CA-7AE6-4189-8BB4-E85C18822647}"/>
          </ac:picMkLst>
        </pc:picChg>
        <pc:cxnChg chg="add mod">
          <ac:chgData name="Thijs Geert" userId="71bbdf76-1f78-436b-8a82-e502e1f22064" providerId="ADAL" clId="{28A60259-E36E-4EBF-8E59-BBC6BDDFFCE3}" dt="2020-11-25T10:23:35.924" v="10614" actId="164"/>
          <ac:cxnSpMkLst>
            <pc:docMk/>
            <pc:sldMk cId="1935272986" sldId="1713"/>
            <ac:cxnSpMk id="17" creationId="{2845230D-5693-41BC-BC57-373ED007ECAF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25" creationId="{B48B1841-179E-4732-8D53-94C6F96474E5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1" creationId="{EA050281-A185-4271-94CE-64D2EAB757B0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6" creationId="{B924F13A-0239-460B-9B3E-2ECE4D2B1F2E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9" creationId="{392710AD-C060-4E01-9482-AE668EB1E5EF}"/>
          </ac:cxnSpMkLst>
        </pc:cxnChg>
      </pc:sldChg>
      <pc:sldChg chg="modSp add">
        <pc:chgData name="Thijs Geert" userId="71bbdf76-1f78-436b-8a82-e502e1f22064" providerId="ADAL" clId="{28A60259-E36E-4EBF-8E59-BBC6BDDFFCE3}" dt="2020-11-25T10:55:04.519" v="11513" actId="20577"/>
        <pc:sldMkLst>
          <pc:docMk/>
          <pc:sldMk cId="2653536697" sldId="1714"/>
        </pc:sldMkLst>
        <pc:spChg chg="mod">
          <ac:chgData name="Thijs Geert" userId="71bbdf76-1f78-436b-8a82-e502e1f22064" providerId="ADAL" clId="{28A60259-E36E-4EBF-8E59-BBC6BDDFFCE3}" dt="2020-11-25T10:34:37.779" v="10776" actId="20577"/>
          <ac:spMkLst>
            <pc:docMk/>
            <pc:sldMk cId="2653536697" sldId="171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5:04.519" v="11513" actId="20577"/>
          <ac:spMkLst>
            <pc:docMk/>
            <pc:sldMk cId="2653536697" sldId="171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0:52:12.099" v="11430" actId="14100"/>
        <pc:sldMkLst>
          <pc:docMk/>
          <pc:sldMk cId="3447275534" sldId="1715"/>
        </pc:sldMkLst>
        <pc:spChg chg="mod">
          <ac:chgData name="Thijs Geert" userId="71bbdf76-1f78-436b-8a82-e502e1f22064" providerId="ADAL" clId="{28A60259-E36E-4EBF-8E59-BBC6BDDFFCE3}" dt="2020-11-25T10:37:00.239" v="10790" actId="20577"/>
          <ac:spMkLst>
            <pc:docMk/>
            <pc:sldMk cId="3447275534" sldId="171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1:49.003" v="11421" actId="14100"/>
          <ac:spMkLst>
            <pc:docMk/>
            <pc:sldMk cId="3447275534" sldId="1715"/>
            <ac:spMk id="7" creationId="{CE53C492-0483-4FAC-A6D6-857855F8B418}"/>
          </ac:spMkLst>
        </pc:spChg>
        <pc:spChg chg="add mod">
          <ac:chgData name="Thijs Geert" userId="71bbdf76-1f78-436b-8a82-e502e1f22064" providerId="ADAL" clId="{28A60259-E36E-4EBF-8E59-BBC6BDDFFCE3}" dt="2020-11-25T10:52:12.099" v="11430" actId="14100"/>
          <ac:spMkLst>
            <pc:docMk/>
            <pc:sldMk cId="3447275534" sldId="1715"/>
            <ac:spMk id="9" creationId="{FA341DA0-347A-4F75-A9AB-C7245EC0DFFC}"/>
          </ac:spMkLst>
        </pc:spChg>
        <pc:grpChg chg="mod">
          <ac:chgData name="Thijs Geert" userId="71bbdf76-1f78-436b-8a82-e502e1f22064" providerId="ADAL" clId="{28A60259-E36E-4EBF-8E59-BBC6BDDFFCE3}" dt="2020-11-25T10:51:52.380" v="11422" actId="571"/>
          <ac:grpSpMkLst>
            <pc:docMk/>
            <pc:sldMk cId="3447275534" sldId="1715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5T10:50:57.661" v="11410" actId="478"/>
          <ac:picMkLst>
            <pc:docMk/>
            <pc:sldMk cId="3447275534" sldId="1715"/>
            <ac:picMk id="2" creationId="{19BA904F-F430-4AF5-9032-946C6AFCE319}"/>
          </ac:picMkLst>
        </pc:picChg>
        <pc:picChg chg="add mod">
          <ac:chgData name="Thijs Geert" userId="71bbdf76-1f78-436b-8a82-e502e1f22064" providerId="ADAL" clId="{28A60259-E36E-4EBF-8E59-BBC6BDDFFCE3}" dt="2020-11-25T10:51:27.094" v="11418" actId="14861"/>
          <ac:picMkLst>
            <pc:docMk/>
            <pc:sldMk cId="3447275534" sldId="1715"/>
            <ac:picMk id="4" creationId="{6B6A7534-AE10-40E5-BB5C-94BCC2B7DB74}"/>
          </ac:picMkLst>
        </pc:picChg>
      </pc:sldChg>
      <pc:sldChg chg="addSp delSp modSp add">
        <pc:chgData name="Thijs Geert" userId="71bbdf76-1f78-436b-8a82-e502e1f22064" providerId="ADAL" clId="{28A60259-E36E-4EBF-8E59-BBC6BDDFFCE3}" dt="2020-11-25T12:50:24.823" v="11846" actId="478"/>
        <pc:sldMkLst>
          <pc:docMk/>
          <pc:sldMk cId="3423333003" sldId="1716"/>
        </pc:sldMkLst>
        <pc:spChg chg="mod">
          <ac:chgData name="Thijs Geert" userId="71bbdf76-1f78-436b-8a82-e502e1f22064" providerId="ADAL" clId="{28A60259-E36E-4EBF-8E59-BBC6BDDFFCE3}" dt="2020-11-25T12:42:08.143" v="11683" actId="20577"/>
          <ac:spMkLst>
            <pc:docMk/>
            <pc:sldMk cId="3423333003" sldId="171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44:53.953" v="11844" actId="20577"/>
          <ac:spMkLst>
            <pc:docMk/>
            <pc:sldMk cId="3423333003" sldId="1716"/>
            <ac:spMk id="7" creationId="{7265CAAA-CE15-46DA-96D2-C60AE9E87A9A}"/>
          </ac:spMkLst>
        </pc:spChg>
        <pc:picChg chg="add del">
          <ac:chgData name="Thijs Geert" userId="71bbdf76-1f78-436b-8a82-e502e1f22064" providerId="ADAL" clId="{28A60259-E36E-4EBF-8E59-BBC6BDDFFCE3}" dt="2020-11-25T12:50:24.823" v="11846" actId="478"/>
          <ac:picMkLst>
            <pc:docMk/>
            <pc:sldMk cId="3423333003" sldId="1716"/>
            <ac:picMk id="3" creationId="{553DA818-754B-4C1C-A500-661D188D736B}"/>
          </ac:picMkLst>
        </pc:picChg>
      </pc:sldChg>
      <pc:sldChg chg="add">
        <pc:chgData name="Thijs Geert" userId="71bbdf76-1f78-436b-8a82-e502e1f22064" providerId="ADAL" clId="{28A60259-E36E-4EBF-8E59-BBC6BDDFFCE3}" dt="2020-11-25T12:51:04.684" v="11857"/>
        <pc:sldMkLst>
          <pc:docMk/>
          <pc:sldMk cId="4004434892" sldId="1717"/>
        </pc:sldMkLst>
      </pc:sldChg>
      <pc:sldChg chg="modSp add">
        <pc:chgData name="Thijs Geert" userId="71bbdf76-1f78-436b-8a82-e502e1f22064" providerId="ADAL" clId="{28A60259-E36E-4EBF-8E59-BBC6BDDFFCE3}" dt="2020-11-30T11:08:35.984" v="14875" actId="20577"/>
        <pc:sldMkLst>
          <pc:docMk/>
          <pc:sldMk cId="1586560042" sldId="1718"/>
        </pc:sldMkLst>
        <pc:spChg chg="mod">
          <ac:chgData name="Thijs Geert" userId="71bbdf76-1f78-436b-8a82-e502e1f22064" providerId="ADAL" clId="{28A60259-E36E-4EBF-8E59-BBC6BDDFFCE3}" dt="2020-11-25T13:24:23.104" v="11971" actId="20577"/>
          <ac:spMkLst>
            <pc:docMk/>
            <pc:sldMk cId="1586560042" sldId="171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30T11:08:35.984" v="14875" actId="20577"/>
          <ac:spMkLst>
            <pc:docMk/>
            <pc:sldMk cId="1586560042" sldId="1718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4:01:22.804" v="13357" actId="20577"/>
        <pc:sldMkLst>
          <pc:docMk/>
          <pc:sldMk cId="2153437316" sldId="1719"/>
        </pc:sldMkLst>
        <pc:spChg chg="mod">
          <ac:chgData name="Thijs Geert" userId="71bbdf76-1f78-436b-8a82-e502e1f22064" providerId="ADAL" clId="{28A60259-E36E-4EBF-8E59-BBC6BDDFFCE3}" dt="2020-11-25T13:38:16.404" v="12795" actId="20577"/>
          <ac:spMkLst>
            <pc:docMk/>
            <pc:sldMk cId="2153437316" sldId="171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01:22.804" v="13357" actId="20577"/>
          <ac:spMkLst>
            <pc:docMk/>
            <pc:sldMk cId="2153437316" sldId="171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30:26.556" v="13875" actId="14100"/>
        <pc:sldMkLst>
          <pc:docMk/>
          <pc:sldMk cId="1199735830" sldId="1720"/>
        </pc:sldMkLst>
        <pc:spChg chg="mod">
          <ac:chgData name="Thijs Geert" userId="71bbdf76-1f78-436b-8a82-e502e1f22064" providerId="ADAL" clId="{28A60259-E36E-4EBF-8E59-BBC6BDDFFCE3}" dt="2020-11-25T14:13:26.971" v="13549" actId="1076"/>
          <ac:spMkLst>
            <pc:docMk/>
            <pc:sldMk cId="1199735830" sldId="1720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5T14:02:37.803" v="13385" actId="20577"/>
          <ac:spMkLst>
            <pc:docMk/>
            <pc:sldMk cId="1199735830" sldId="172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4:30:26.556" v="13875" actId="14100"/>
          <ac:spMkLst>
            <pc:docMk/>
            <pc:sldMk cId="1199735830" sldId="1720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10:49.339" v="13520" actId="20577"/>
          <ac:spMkLst>
            <pc:docMk/>
            <pc:sldMk cId="1199735830" sldId="1720"/>
            <ac:spMk id="14" creationId="{0DE52433-C91F-40CE-B38D-6D3DFD96D8F7}"/>
          </ac:spMkLst>
        </pc:spChg>
        <pc:spChg chg="add mod">
          <ac:chgData name="Thijs Geert" userId="71bbdf76-1f78-436b-8a82-e502e1f22064" providerId="ADAL" clId="{28A60259-E36E-4EBF-8E59-BBC6BDDFFCE3}" dt="2020-11-25T14:11:04.655" v="13530" actId="20577"/>
          <ac:spMkLst>
            <pc:docMk/>
            <pc:sldMk cId="1199735830" sldId="1720"/>
            <ac:spMk id="15" creationId="{AC3CD60E-7781-4B6C-B552-D69673E13C7D}"/>
          </ac:spMkLst>
        </pc:spChg>
        <pc:spChg chg="add mod">
          <ac:chgData name="Thijs Geert" userId="71bbdf76-1f78-436b-8a82-e502e1f22064" providerId="ADAL" clId="{28A60259-E36E-4EBF-8E59-BBC6BDDFFCE3}" dt="2020-11-25T14:12:12.992" v="13539" actId="1076"/>
          <ac:spMkLst>
            <pc:docMk/>
            <pc:sldMk cId="1199735830" sldId="1720"/>
            <ac:spMk id="18" creationId="{9E27D790-167D-44EC-AEC7-86670FBBF967}"/>
          </ac:spMkLst>
        </pc:spChg>
        <pc:spChg chg="add mod">
          <ac:chgData name="Thijs Geert" userId="71bbdf76-1f78-436b-8a82-e502e1f22064" providerId="ADAL" clId="{28A60259-E36E-4EBF-8E59-BBC6BDDFFCE3}" dt="2020-11-25T14:14:53.924" v="13552" actId="1076"/>
          <ac:spMkLst>
            <pc:docMk/>
            <pc:sldMk cId="1199735830" sldId="1720"/>
            <ac:spMk id="20" creationId="{1CC4CC19-D9CE-4703-B39F-681C540284D9}"/>
          </ac:spMkLst>
        </pc:spChg>
        <pc:picChg chg="mod">
          <ac:chgData name="Thijs Geert" userId="71bbdf76-1f78-436b-8a82-e502e1f22064" providerId="ADAL" clId="{28A60259-E36E-4EBF-8E59-BBC6BDDFFCE3}" dt="2020-11-25T14:11:40.019" v="13536" actId="1076"/>
          <ac:picMkLst>
            <pc:docMk/>
            <pc:sldMk cId="1199735830" sldId="1720"/>
            <ac:picMk id="13" creationId="{53A1C687-375F-4E06-BF5D-9CA97AAFA546}"/>
          </ac:picMkLst>
        </pc:picChg>
        <pc:picChg chg="del">
          <ac:chgData name="Thijs Geert" userId="71bbdf76-1f78-436b-8a82-e502e1f22064" providerId="ADAL" clId="{28A60259-E36E-4EBF-8E59-BBC6BDDFFCE3}" dt="2020-11-25T14:02:51.929" v="13387" actId="478"/>
          <ac:picMkLst>
            <pc:docMk/>
            <pc:sldMk cId="1199735830" sldId="1720"/>
            <ac:picMk id="23" creationId="{8C947D2A-4882-4797-AEBD-18839A44E0D4}"/>
          </ac:picMkLst>
        </pc:picChg>
        <pc:cxnChg chg="mod">
          <ac:chgData name="Thijs Geert" userId="71bbdf76-1f78-436b-8a82-e502e1f22064" providerId="ADAL" clId="{28A60259-E36E-4EBF-8E59-BBC6BDDFFCE3}" dt="2020-11-25T14:13:32.158" v="13550" actId="14100"/>
          <ac:cxnSpMkLst>
            <pc:docMk/>
            <pc:sldMk cId="1199735830" sldId="1720"/>
            <ac:cxnSpMk id="5" creationId="{3D9D1E0A-3922-44D1-8ED1-0CE706953866}"/>
          </ac:cxnSpMkLst>
        </pc:cxnChg>
        <pc:cxnChg chg="add mod">
          <ac:chgData name="Thijs Geert" userId="71bbdf76-1f78-436b-8a82-e502e1f22064" providerId="ADAL" clId="{28A60259-E36E-4EBF-8E59-BBC6BDDFFCE3}" dt="2020-11-25T14:12:42.883" v="13545" actId="14100"/>
          <ac:cxnSpMkLst>
            <pc:docMk/>
            <pc:sldMk cId="1199735830" sldId="1720"/>
            <ac:cxnSpMk id="17" creationId="{D0E2E8FE-65CD-4BB7-A955-E68717BD9D9D}"/>
          </ac:cxnSpMkLst>
        </pc:cxnChg>
        <pc:cxnChg chg="add mod">
          <ac:chgData name="Thijs Geert" userId="71bbdf76-1f78-436b-8a82-e502e1f22064" providerId="ADAL" clId="{28A60259-E36E-4EBF-8E59-BBC6BDDFFCE3}" dt="2020-11-25T14:12:50.004" v="13548" actId="14100"/>
          <ac:cxnSpMkLst>
            <pc:docMk/>
            <pc:sldMk cId="1199735830" sldId="1720"/>
            <ac:cxnSpMk id="19" creationId="{33964DA5-AFCB-4184-8193-BC8E55074033}"/>
          </ac:cxnSpMkLst>
        </pc:cxnChg>
        <pc:cxnChg chg="del">
          <ac:chgData name="Thijs Geert" userId="71bbdf76-1f78-436b-8a82-e502e1f22064" providerId="ADAL" clId="{28A60259-E36E-4EBF-8E59-BBC6BDDFFCE3}" dt="2020-11-25T14:02:50.401" v="13386" actId="478"/>
          <ac:cxnSpMkLst>
            <pc:docMk/>
            <pc:sldMk cId="1199735830" sldId="1720"/>
            <ac:cxnSpMk id="25" creationId="{5A4497C7-A476-46E9-914E-B52077975FF5}"/>
          </ac:cxnSpMkLst>
        </pc:cxnChg>
      </pc:sldChg>
      <pc:sldChg chg="addSp modSp add">
        <pc:chgData name="Thijs Geert" userId="71bbdf76-1f78-436b-8a82-e502e1f22064" providerId="ADAL" clId="{28A60259-E36E-4EBF-8E59-BBC6BDDFFCE3}" dt="2020-11-25T14:30:32.775" v="13876" actId="14100"/>
        <pc:sldMkLst>
          <pc:docMk/>
          <pc:sldMk cId="26918870" sldId="1721"/>
        </pc:sldMkLst>
        <pc:spChg chg="add mod">
          <ac:chgData name="Thijs Geert" userId="71bbdf76-1f78-436b-8a82-e502e1f22064" providerId="ADAL" clId="{28A60259-E36E-4EBF-8E59-BBC6BDDFFCE3}" dt="2020-11-25T14:21:58.459" v="13556" actId="207"/>
          <ac:spMkLst>
            <pc:docMk/>
            <pc:sldMk cId="26918870" sldId="1721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7:59.848" v="13851" actId="20577"/>
          <ac:spMkLst>
            <pc:docMk/>
            <pc:sldMk cId="26918870" sldId="172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0:32.775" v="13876" actId="14100"/>
          <ac:spMkLst>
            <pc:docMk/>
            <pc:sldMk cId="26918870" sldId="1721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23:48.534" v="13600" actId="207"/>
          <ac:spMkLst>
            <pc:docMk/>
            <pc:sldMk cId="26918870" sldId="1721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29:33.118" v="13865" actId="1076"/>
          <ac:picMkLst>
            <pc:docMk/>
            <pc:sldMk cId="26918870" sldId="1721"/>
            <ac:picMk id="13" creationId="{53A1C687-375F-4E06-BF5D-9CA97AAFA546}"/>
          </ac:picMkLst>
        </pc:picChg>
        <pc:cxnChg chg="add mod">
          <ac:chgData name="Thijs Geert" userId="71bbdf76-1f78-436b-8a82-e502e1f22064" providerId="ADAL" clId="{28A60259-E36E-4EBF-8E59-BBC6BDDFFCE3}" dt="2020-11-25T14:23:07.430" v="13563" actId="14100"/>
          <ac:cxnSpMkLst>
            <pc:docMk/>
            <pc:sldMk cId="26918870" sldId="1721"/>
            <ac:cxnSpMk id="22" creationId="{88EFBDE5-6ABC-4AB5-A954-A257E4199B5F}"/>
          </ac:cxnSpMkLst>
        </pc:cxnChg>
      </pc:sldChg>
      <pc:sldChg chg="add del">
        <pc:chgData name="Thijs Geert" userId="71bbdf76-1f78-436b-8a82-e502e1f22064" providerId="ADAL" clId="{28A60259-E36E-4EBF-8E59-BBC6BDDFFCE3}" dt="2020-11-25T14:22:11.328" v="13558"/>
        <pc:sldMkLst>
          <pc:docMk/>
          <pc:sldMk cId="3167328293" sldId="1722"/>
        </pc:sldMkLst>
      </pc:sldChg>
      <pc:sldChg chg="modSp add">
        <pc:chgData name="Thijs Geert" userId="71bbdf76-1f78-436b-8a82-e502e1f22064" providerId="ADAL" clId="{28A60259-E36E-4EBF-8E59-BBC6BDDFFCE3}" dt="2020-11-25T14:27:38.954" v="13847" actId="20577"/>
        <pc:sldMkLst>
          <pc:docMk/>
          <pc:sldMk cId="3333014032" sldId="1722"/>
        </pc:sldMkLst>
        <pc:spChg chg="mod">
          <ac:chgData name="Thijs Geert" userId="71bbdf76-1f78-436b-8a82-e502e1f22064" providerId="ADAL" clId="{28A60259-E36E-4EBF-8E59-BBC6BDDFFCE3}" dt="2020-11-25T14:24:44.604" v="13618" actId="20577"/>
          <ac:spMkLst>
            <pc:docMk/>
            <pc:sldMk cId="3333014032" sldId="172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27:38.954" v="13847" actId="20577"/>
          <ac:spMkLst>
            <pc:docMk/>
            <pc:sldMk cId="3333014032" sldId="1722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47:16.367" v="13983" actId="20577"/>
        <pc:sldMkLst>
          <pc:docMk/>
          <pc:sldMk cId="2354640759" sldId="1723"/>
        </pc:sldMkLst>
        <pc:spChg chg="mod">
          <ac:chgData name="Thijs Geert" userId="71bbdf76-1f78-436b-8a82-e502e1f22064" providerId="ADAL" clId="{28A60259-E36E-4EBF-8E59-BBC6BDDFFCE3}" dt="2020-11-25T14:39:58.650" v="13964" actId="20577"/>
          <ac:spMkLst>
            <pc:docMk/>
            <pc:sldMk cId="2354640759" sldId="1723"/>
            <ac:spMk id="2" creationId="{9077D32F-87E5-4CC8-9246-A26BAF886833}"/>
          </ac:spMkLst>
        </pc:spChg>
        <pc:spChg chg="add del">
          <ac:chgData name="Thijs Geert" userId="71bbdf76-1f78-436b-8a82-e502e1f22064" providerId="ADAL" clId="{28A60259-E36E-4EBF-8E59-BBC6BDDFFCE3}" dt="2020-11-25T14:32:11.126" v="13892" actId="478"/>
          <ac:spMkLst>
            <pc:docMk/>
            <pc:sldMk cId="2354640759" sldId="1723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8:13.706" v="13854" actId="20577"/>
          <ac:spMkLst>
            <pc:docMk/>
            <pc:sldMk cId="2354640759" sldId="172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8" creationId="{ED4746F4-6692-4812-B043-B4705DCE3DE2}"/>
          </ac:spMkLst>
        </pc:spChg>
        <pc:spChg chg="mod">
          <ac:chgData name="Thijs Geert" userId="71bbdf76-1f78-436b-8a82-e502e1f22064" providerId="ADAL" clId="{28A60259-E36E-4EBF-8E59-BBC6BDDFFCE3}" dt="2020-11-25T14:47:16.367" v="13983" actId="20577"/>
          <ac:spMkLst>
            <pc:docMk/>
            <pc:sldMk cId="2354640759" sldId="1723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2" creationId="{03926702-E657-4722-AB7F-9EE0347EA155}"/>
          </ac:spMkLst>
        </pc:spChg>
        <pc:spChg chg="mod">
          <ac:chgData name="Thijs Geert" userId="71bbdf76-1f78-436b-8a82-e502e1f22064" providerId="ADAL" clId="{28A60259-E36E-4EBF-8E59-BBC6BDDFFCE3}" dt="2020-11-25T14:40:38.616" v="13974" actId="14100"/>
          <ac:spMkLst>
            <pc:docMk/>
            <pc:sldMk cId="2354640759" sldId="1723"/>
            <ac:spMk id="14" creationId="{0DE52433-C91F-40CE-B38D-6D3DFD96D8F7}"/>
          </ac:spMkLst>
        </pc:spChg>
        <pc:spChg chg="mod">
          <ac:chgData name="Thijs Geert" userId="71bbdf76-1f78-436b-8a82-e502e1f22064" providerId="ADAL" clId="{28A60259-E36E-4EBF-8E59-BBC6BDDFFCE3}" dt="2020-11-25T14:46:54.985" v="13981" actId="1076"/>
          <ac:spMkLst>
            <pc:docMk/>
            <pc:sldMk cId="2354640759" sldId="1723"/>
            <ac:spMk id="15" creationId="{AC3CD60E-7781-4B6C-B552-D69673E13C7D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8" creationId="{9E27D790-167D-44EC-AEC7-86670FBBF967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20" creationId="{1CC4CC19-D9CE-4703-B39F-681C540284D9}"/>
          </ac:spMkLst>
        </pc:spChg>
        <pc:spChg chg="add del">
          <ac:chgData name="Thijs Geert" userId="71bbdf76-1f78-436b-8a82-e502e1f22064" providerId="ADAL" clId="{28A60259-E36E-4EBF-8E59-BBC6BDDFFCE3}" dt="2020-11-25T14:32:15.371" v="13894" actId="478"/>
          <ac:spMkLst>
            <pc:docMk/>
            <pc:sldMk cId="2354640759" sldId="1723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33:52.938" v="13905" actId="1076"/>
          <ac:picMkLst>
            <pc:docMk/>
            <pc:sldMk cId="2354640759" sldId="1723"/>
            <ac:picMk id="13" creationId="{53A1C687-375F-4E06-BF5D-9CA97AAFA546}"/>
          </ac:picMkLst>
        </pc:picChg>
        <pc:cxnChg chg="mod">
          <ac:chgData name="Thijs Geert" userId="71bbdf76-1f78-436b-8a82-e502e1f22064" providerId="ADAL" clId="{28A60259-E36E-4EBF-8E59-BBC6BDDFFCE3}" dt="2020-11-25T14:36:57.223" v="13943" actId="14100"/>
          <ac:cxnSpMkLst>
            <pc:docMk/>
            <pc:sldMk cId="2354640759" sldId="1723"/>
            <ac:cxnSpMk id="5" creationId="{3D9D1E0A-3922-44D1-8ED1-0CE706953866}"/>
          </ac:cxnSpMkLst>
        </pc:cxnChg>
        <pc:cxnChg chg="mod">
          <ac:chgData name="Thijs Geert" userId="71bbdf76-1f78-436b-8a82-e502e1f22064" providerId="ADAL" clId="{28A60259-E36E-4EBF-8E59-BBC6BDDFFCE3}" dt="2020-11-25T14:33:52.938" v="13905" actId="1076"/>
          <ac:cxnSpMkLst>
            <pc:docMk/>
            <pc:sldMk cId="2354640759" sldId="1723"/>
            <ac:cxnSpMk id="16" creationId="{D813A99B-CA0B-47E5-B051-AB90F1C2258A}"/>
          </ac:cxnSpMkLst>
        </pc:cxnChg>
        <pc:cxnChg chg="mod">
          <ac:chgData name="Thijs Geert" userId="71bbdf76-1f78-436b-8a82-e502e1f22064" providerId="ADAL" clId="{28A60259-E36E-4EBF-8E59-BBC6BDDFFCE3}" dt="2020-11-25T14:40:38.616" v="13974" actId="14100"/>
          <ac:cxnSpMkLst>
            <pc:docMk/>
            <pc:sldMk cId="2354640759" sldId="1723"/>
            <ac:cxnSpMk id="17" creationId="{D0E2E8FE-65CD-4BB7-A955-E68717BD9D9D}"/>
          </ac:cxnSpMkLst>
        </pc:cxnChg>
        <pc:cxnChg chg="mod">
          <ac:chgData name="Thijs Geert" userId="71bbdf76-1f78-436b-8a82-e502e1f22064" providerId="ADAL" clId="{28A60259-E36E-4EBF-8E59-BBC6BDDFFCE3}" dt="2020-11-25T14:46:54.985" v="13981" actId="1076"/>
          <ac:cxnSpMkLst>
            <pc:docMk/>
            <pc:sldMk cId="2354640759" sldId="1723"/>
            <ac:cxnSpMk id="19" creationId="{33964DA5-AFCB-4184-8193-BC8E55074033}"/>
          </ac:cxnSpMkLst>
        </pc:cxnChg>
        <pc:cxnChg chg="add del mod">
          <ac:chgData name="Thijs Geert" userId="71bbdf76-1f78-436b-8a82-e502e1f22064" providerId="ADAL" clId="{28A60259-E36E-4EBF-8E59-BBC6BDDFFCE3}" dt="2020-11-25T14:32:13.094" v="13893" actId="478"/>
          <ac:cxnSpMkLst>
            <pc:docMk/>
            <pc:sldMk cId="2354640759" sldId="1723"/>
            <ac:cxnSpMk id="22" creationId="{88EFBDE5-6ABC-4AB5-A954-A257E4199B5F}"/>
          </ac:cxnSpMkLst>
        </pc:cxnChg>
      </pc:sldChg>
      <pc:sldChg chg="modSp add">
        <pc:chgData name="Thijs Geert" userId="71bbdf76-1f78-436b-8a82-e502e1f22064" providerId="ADAL" clId="{28A60259-E36E-4EBF-8E59-BBC6BDDFFCE3}" dt="2020-11-25T15:14:30.156" v="14429" actId="20577"/>
        <pc:sldMkLst>
          <pc:docMk/>
          <pc:sldMk cId="4185618321" sldId="1724"/>
        </pc:sldMkLst>
        <pc:spChg chg="mod">
          <ac:chgData name="Thijs Geert" userId="71bbdf76-1f78-436b-8a82-e502e1f22064" providerId="ADAL" clId="{28A60259-E36E-4EBF-8E59-BBC6BDDFFCE3}" dt="2020-11-25T15:06:06.692" v="13985" actId="20577"/>
          <ac:spMkLst>
            <pc:docMk/>
            <pc:sldMk cId="4185618321" sldId="172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14:30.156" v="14429" actId="20577"/>
          <ac:spMkLst>
            <pc:docMk/>
            <pc:sldMk cId="4185618321" sldId="172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5:18:55.306" v="14462" actId="14861"/>
        <pc:sldMkLst>
          <pc:docMk/>
          <pc:sldMk cId="1164106589" sldId="1725"/>
        </pc:sldMkLst>
        <pc:spChg chg="mod">
          <ac:chgData name="Thijs Geert" userId="71bbdf76-1f78-436b-8a82-e502e1f22064" providerId="ADAL" clId="{28A60259-E36E-4EBF-8E59-BBC6BDDFFCE3}" dt="2020-11-25T15:15:44.165" v="14452" actId="20577"/>
          <ac:spMkLst>
            <pc:docMk/>
            <pc:sldMk cId="1164106589" sldId="1725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5T15:15:46.221" v="14453" actId="478"/>
          <ac:picMkLst>
            <pc:docMk/>
            <pc:sldMk cId="1164106589" sldId="1725"/>
            <ac:picMk id="2" creationId="{DB7E17F1-6F7D-473C-A3D2-18C2B45C856C}"/>
          </ac:picMkLst>
        </pc:picChg>
        <pc:picChg chg="add del mod">
          <ac:chgData name="Thijs Geert" userId="71bbdf76-1f78-436b-8a82-e502e1f22064" providerId="ADAL" clId="{28A60259-E36E-4EBF-8E59-BBC6BDDFFCE3}" dt="2020-11-25T15:18:19.521" v="14458" actId="478"/>
          <ac:picMkLst>
            <pc:docMk/>
            <pc:sldMk cId="1164106589" sldId="1725"/>
            <ac:picMk id="4" creationId="{6B8AC98C-5F1D-48F5-85EA-ED2E53723201}"/>
          </ac:picMkLst>
        </pc:picChg>
        <pc:picChg chg="add mod">
          <ac:chgData name="Thijs Geert" userId="71bbdf76-1f78-436b-8a82-e502e1f22064" providerId="ADAL" clId="{28A60259-E36E-4EBF-8E59-BBC6BDDFFCE3}" dt="2020-11-25T15:18:55.306" v="14462" actId="14861"/>
          <ac:picMkLst>
            <pc:docMk/>
            <pc:sldMk cId="1164106589" sldId="1725"/>
            <ac:picMk id="5" creationId="{F9F1C4FC-CCAA-42CD-9C30-21DC1EC60B30}"/>
          </ac:picMkLst>
        </pc:picChg>
      </pc:sldChg>
      <pc:sldChg chg="add del">
        <pc:chgData name="Thijs Geert" userId="71bbdf76-1f78-436b-8a82-e502e1f22064" providerId="ADAL" clId="{28A60259-E36E-4EBF-8E59-BBC6BDDFFCE3}" dt="2020-11-25T15:15:30.623" v="14431" actId="2696"/>
        <pc:sldMkLst>
          <pc:docMk/>
          <pc:sldMk cId="3839439629" sldId="1725"/>
        </pc:sldMkLst>
      </pc:sldChg>
      <pc:sldChg chg="modSp add">
        <pc:chgData name="Thijs Geert" userId="71bbdf76-1f78-436b-8a82-e502e1f22064" providerId="ADAL" clId="{28A60259-E36E-4EBF-8E59-BBC6BDDFFCE3}" dt="2020-11-25T15:30:27.488" v="14743" actId="20577"/>
        <pc:sldMkLst>
          <pc:docMk/>
          <pc:sldMk cId="297147156" sldId="1726"/>
        </pc:sldMkLst>
        <pc:spChg chg="mod">
          <ac:chgData name="Thijs Geert" userId="71bbdf76-1f78-436b-8a82-e502e1f22064" providerId="ADAL" clId="{28A60259-E36E-4EBF-8E59-BBC6BDDFFCE3}" dt="2020-11-25T15:19:27.546" v="14476" actId="20577"/>
          <ac:spMkLst>
            <pc:docMk/>
            <pc:sldMk cId="297147156" sldId="172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0:27.488" v="14743" actId="20577"/>
          <ac:spMkLst>
            <pc:docMk/>
            <pc:sldMk cId="297147156" sldId="172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5:42:11.430" v="14815" actId="20577"/>
        <pc:sldMkLst>
          <pc:docMk/>
          <pc:sldMk cId="1401282144" sldId="1727"/>
        </pc:sldMkLst>
        <pc:spChg chg="mod">
          <ac:chgData name="Thijs Geert" userId="71bbdf76-1f78-436b-8a82-e502e1f22064" providerId="ADAL" clId="{28A60259-E36E-4EBF-8E59-BBC6BDDFFCE3}" dt="2020-11-25T15:41:54.374" v="14785" actId="20577"/>
          <ac:spMkLst>
            <pc:docMk/>
            <pc:sldMk cId="1401282144" sldId="172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42:11.430" v="14815" actId="20577"/>
          <ac:spMkLst>
            <pc:docMk/>
            <pc:sldMk cId="1401282144" sldId="172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30T12:03:25.482" v="14911" actId="1076"/>
        <pc:sldMkLst>
          <pc:docMk/>
          <pc:sldMk cId="3880034598" sldId="1728"/>
        </pc:sldMkLst>
        <pc:spChg chg="add mod">
          <ac:chgData name="Thijs Geert" userId="71bbdf76-1f78-436b-8a82-e502e1f22064" providerId="ADAL" clId="{28A60259-E36E-4EBF-8E59-BBC6BDDFFCE3}" dt="2020-11-30T12:03:16.024" v="14910" actId="120"/>
          <ac:spMkLst>
            <pc:docMk/>
            <pc:sldMk cId="3880034598" sldId="1728"/>
            <ac:spMk id="4" creationId="{41F382FA-6A55-4991-9A1A-E6E668B326AB}"/>
          </ac:spMkLst>
        </pc:spChg>
        <pc:spChg chg="mod">
          <ac:chgData name="Thijs Geert" userId="71bbdf76-1f78-436b-8a82-e502e1f22064" providerId="ADAL" clId="{28A60259-E36E-4EBF-8E59-BBC6BDDFFCE3}" dt="2020-11-30T11:59:59.242" v="14895" actId="20577"/>
          <ac:spMkLst>
            <pc:docMk/>
            <pc:sldMk cId="3880034598" sldId="1728"/>
            <ac:spMk id="6" creationId="{B868079E-B887-401B-874E-A4E2EDC8BAA4}"/>
          </ac:spMkLst>
        </pc:spChg>
        <pc:graphicFrameChg chg="del">
          <ac:chgData name="Thijs Geert" userId="71bbdf76-1f78-436b-8a82-e502e1f22064" providerId="ADAL" clId="{28A60259-E36E-4EBF-8E59-BBC6BDDFFCE3}" dt="2020-11-30T11:58:41.667" v="14886" actId="478"/>
          <ac:graphicFrameMkLst>
            <pc:docMk/>
            <pc:sldMk cId="3880034598" sldId="1728"/>
            <ac:graphicFrameMk id="5" creationId="{BB2DE511-04B5-4832-AE49-0EE6F276C6CF}"/>
          </ac:graphicFrameMkLst>
        </pc:graphicFrameChg>
        <pc:picChg chg="add mod">
          <ac:chgData name="Thijs Geert" userId="71bbdf76-1f78-436b-8a82-e502e1f22064" providerId="ADAL" clId="{28A60259-E36E-4EBF-8E59-BBC6BDDFFCE3}" dt="2020-11-30T12:03:25.482" v="14911" actId="1076"/>
          <ac:picMkLst>
            <pc:docMk/>
            <pc:sldMk cId="3880034598" sldId="1728"/>
            <ac:picMk id="2" creationId="{0434912E-5415-4E33-83DD-6C61F94BF726}"/>
          </ac:picMkLst>
        </pc:picChg>
      </pc:sldChg>
    </pc:docChg>
  </pc:docChgLst>
  <pc:docChgLst>
    <pc:chgData name="Thijs Geert" userId="71bbdf76-1f78-436b-8a82-e502e1f22064" providerId="ADAL" clId="{836B51C4-E62C-4F37-B020-5391152BD778}"/>
    <pc:docChg chg="undo modSld">
      <pc:chgData name="Thijs Geert" userId="71bbdf76-1f78-436b-8a82-e502e1f22064" providerId="ADAL" clId="{836B51C4-E62C-4F37-B020-5391152BD778}" dt="2020-09-03T12:43:01.332" v="1" actId="1076"/>
      <pc:docMkLst>
        <pc:docMk/>
      </pc:docMkLst>
      <pc:sldChg chg="modSp">
        <pc:chgData name="Thijs Geert" userId="71bbdf76-1f78-436b-8a82-e502e1f22064" providerId="ADAL" clId="{836B51C4-E62C-4F37-B020-5391152BD778}" dt="2020-09-03T12:43:01.332" v="1" actId="1076"/>
        <pc:sldMkLst>
          <pc:docMk/>
          <pc:sldMk cId="330517514" sldId="1665"/>
        </pc:sldMkLst>
        <pc:picChg chg="mod">
          <ac:chgData name="Thijs Geert" userId="71bbdf76-1f78-436b-8a82-e502e1f22064" providerId="ADAL" clId="{836B51C4-E62C-4F37-B020-5391152BD778}" dt="2020-09-03T12:43:01.332" v="1" actId="1076"/>
          <ac:picMkLst>
            <pc:docMk/>
            <pc:sldMk cId="330517514" sldId="1665"/>
            <ac:picMk id="4" creationId="{3EB3EA42-CA72-46B2-ACE7-39AFD98FCBD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4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4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56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98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151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7738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711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5825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40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72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8273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2456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4580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0752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029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743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122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5604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287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887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40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15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06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648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15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64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64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30/11/2020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30/11/2020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30/11/2020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30/11/2020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qgis.org/2.14/en/docs/training_manual/spatial_databases/simple_feature_mode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w.githubusercontent.com/Informatievlaanderen/OSLOthema-bodemEnOndergrond/master/conceptscheme/Kenmerktype.tt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thema-bodemEnOndergrond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0-11-17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figuur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D72F20-3E43-494A-A401-F3730DD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97551"/>
            <a:ext cx="7886700" cy="33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Meetreeks en Fractiemeting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39A2AB-4665-4733-8005-F5F87AE2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3" y="781012"/>
            <a:ext cx="4749013" cy="39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Engels: </a:t>
            </a:r>
            <a:r>
              <a:rPr lang="nl-NL" dirty="0" err="1"/>
              <a:t>Spatial</a:t>
            </a:r>
            <a:r>
              <a:rPr lang="nl-NL" dirty="0"/>
              <a:t> Coverages</a:t>
            </a:r>
          </a:p>
          <a:p>
            <a:r>
              <a:rPr lang="nl-NL" dirty="0"/>
              <a:t>Fenomenen die continu variëren in de ruimte:</a:t>
            </a:r>
          </a:p>
          <a:p>
            <a:pPr lvl="1"/>
            <a:r>
              <a:rPr lang="nl-NL" dirty="0"/>
              <a:t>y=f(ruimte)</a:t>
            </a:r>
          </a:p>
          <a:p>
            <a:r>
              <a:rPr lang="nl-NL" dirty="0"/>
              <a:t>Discrete fenomenen </a:t>
            </a:r>
            <a:r>
              <a:rPr lang="nl-NL" dirty="0" err="1"/>
              <a:t>vs</a:t>
            </a:r>
            <a:r>
              <a:rPr lang="nl-NL" dirty="0"/>
              <a:t> continue fenomenen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fenomeen “Gebouw” </a:t>
            </a:r>
            <a:r>
              <a:rPr lang="nl-NL" dirty="0" err="1"/>
              <a:t>vs</a:t>
            </a:r>
            <a:r>
              <a:rPr lang="nl-NL" dirty="0"/>
              <a:t>  fenomeen “temperatuur”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Continu betekent: “no </a:t>
            </a:r>
            <a:r>
              <a:rPr lang="nl-NL" dirty="0" err="1">
                <a:highlight>
                  <a:srgbClr val="FFFF00"/>
                </a:highlight>
              </a:rPr>
              <a:t>gaps</a:t>
            </a:r>
            <a:r>
              <a:rPr lang="nl-NL" dirty="0">
                <a:highlight>
                  <a:srgbClr val="FFFF00"/>
                </a:highlight>
              </a:rPr>
              <a:t>”</a:t>
            </a:r>
          </a:p>
          <a:p>
            <a:r>
              <a:rPr lang="nl-NL" dirty="0" err="1"/>
              <a:t>Maw</a:t>
            </a:r>
            <a:r>
              <a:rPr lang="nl-NL" dirty="0"/>
              <a:t>: Ruimtelijke Bereiken = continu fenomenen</a:t>
            </a:r>
          </a:p>
          <a:p>
            <a:r>
              <a:rPr lang="nl-NL" dirty="0"/>
              <a:t>Valkuil: continu fenomeen dat discreet varieert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aantal rijvakken van 2 naar 3 op autosnelweg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778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OPGELET: Ruimtelijke Bereiken kunnen zowel discreet als continu worden voorgesteld</a:t>
            </a:r>
          </a:p>
          <a:p>
            <a:r>
              <a:rPr lang="nl-NL" dirty="0"/>
              <a:t>Discrete voorstelling </a:t>
            </a:r>
            <a:r>
              <a:rPr lang="nl-NL" dirty="0" err="1"/>
              <a:t>ve</a:t>
            </a:r>
            <a:r>
              <a:rPr lang="nl-NL" dirty="0"/>
              <a:t> continu fenomeen (bv omwille van discrete sampling) = </a:t>
            </a:r>
            <a:r>
              <a:rPr lang="nl-NL" dirty="0" err="1"/>
              <a:t>DiscreetBereik</a:t>
            </a:r>
            <a:endParaRPr lang="nl-NL" dirty="0"/>
          </a:p>
          <a:p>
            <a:pPr lvl="1"/>
            <a:r>
              <a:rPr lang="nl-NL" dirty="0" err="1"/>
              <a:t>Vb</a:t>
            </a:r>
            <a:r>
              <a:rPr lang="nl-NL" dirty="0"/>
              <a:t> fijnstof in meetstations</a:t>
            </a:r>
          </a:p>
          <a:p>
            <a:r>
              <a:rPr lang="nl-NL" dirty="0" err="1"/>
              <a:t>Vs</a:t>
            </a:r>
            <a:r>
              <a:rPr lang="nl-NL" dirty="0"/>
              <a:t> continue voorstelling van continu fenomeen = </a:t>
            </a:r>
            <a:r>
              <a:rPr lang="nl-NL" dirty="0" err="1"/>
              <a:t>ContinuBereik</a:t>
            </a:r>
            <a:endParaRPr lang="nl-NL" dirty="0"/>
          </a:p>
          <a:p>
            <a:pPr lvl="1"/>
            <a:r>
              <a:rPr lang="nl-NL" dirty="0"/>
              <a:t>Bv kaart met </a:t>
            </a:r>
            <a:r>
              <a:rPr lang="nl-NL" dirty="0" err="1"/>
              <a:t>isolijnen</a:t>
            </a:r>
            <a:r>
              <a:rPr lang="nl-NL" dirty="0"/>
              <a:t> (bekomen door interpolatie)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74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ContinuBereik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DB1D5-338B-4F7A-82C1-BCAD2CEB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1" y="780800"/>
            <a:ext cx="664937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figuur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0D3ED5-1DFF-45B2-854B-5600FD2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36" y="781012"/>
            <a:ext cx="648141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Packages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^-teken</a:t>
            </a:r>
          </a:p>
          <a:p>
            <a:pPr lvl="1"/>
            <a:r>
              <a:rPr lang="nl-NL" dirty="0" err="1"/>
              <a:t>Redefinition</a:t>
            </a:r>
            <a:endParaRPr lang="nl-NL" dirty="0"/>
          </a:p>
          <a:p>
            <a:pPr lvl="1"/>
            <a:r>
              <a:rPr lang="nl-NL" dirty="0"/>
              <a:t>Multiple </a:t>
            </a:r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Hulppakket</a:t>
            </a:r>
          </a:p>
          <a:p>
            <a:r>
              <a:rPr lang="nl-NL" dirty="0"/>
              <a:t>Associaties </a:t>
            </a:r>
            <a:r>
              <a:rPr lang="nl-NL" dirty="0" err="1"/>
              <a:t>vs</a:t>
            </a:r>
            <a:r>
              <a:rPr lang="nl-NL" dirty="0"/>
              <a:t> attributen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781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UML: figuur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E172AD-89A3-4DAF-94F7-55AB2885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297" y="848632"/>
            <a:ext cx="2223095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DA5CC-5BCF-4078-BF16-FC01D369CEEF}"/>
              </a:ext>
            </a:extLst>
          </p:cNvPr>
          <p:cNvSpPr txBox="1"/>
          <p:nvPr/>
        </p:nvSpPr>
        <p:spPr>
          <a:xfrm>
            <a:off x="3695496" y="2564031"/>
            <a:ext cx="61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solidFill>
                  <a:srgbClr val="FF0000"/>
                </a:solidFill>
              </a:rPr>
              <a:t>=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4DC9B7-B245-4539-B7F2-82C17682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748" y="848631"/>
            <a:ext cx="4101562" cy="38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Onderwerpen:</a:t>
            </a:r>
          </a:p>
          <a:p>
            <a:pPr lvl="1"/>
            <a:r>
              <a:rPr lang="nl-NL" dirty="0"/>
              <a:t>Bemonsteringsobjecten</a:t>
            </a:r>
          </a:p>
          <a:p>
            <a:pPr lvl="1"/>
            <a:r>
              <a:rPr lang="nl-NL" dirty="0"/>
              <a:t>Grondboring &amp; </a:t>
            </a:r>
            <a:r>
              <a:rPr lang="nl-NL" dirty="0" err="1"/>
              <a:t>Grondboring.geometrie</a:t>
            </a:r>
            <a:endParaRPr lang="nl-NL" dirty="0"/>
          </a:p>
          <a:p>
            <a:pPr lvl="1"/>
            <a:r>
              <a:rPr lang="nl-NL" dirty="0"/>
              <a:t>Boringdetails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Observatie</a:t>
            </a:r>
          </a:p>
          <a:p>
            <a:pPr lvl="1"/>
            <a:r>
              <a:rPr lang="nl-NL" dirty="0"/>
              <a:t>Generieke Observaties</a:t>
            </a:r>
          </a:p>
          <a:p>
            <a:pPr lvl="1"/>
            <a:r>
              <a:rPr lang="nl-NL" dirty="0"/>
              <a:t>Gespecialiseerde Observaties (</a:t>
            </a:r>
            <a:r>
              <a:rPr lang="nl-NL" dirty="0" err="1"/>
              <a:t>vb</a:t>
            </a:r>
            <a:r>
              <a:rPr lang="nl-NL" dirty="0"/>
              <a:t> Korrelverdeling)</a:t>
            </a:r>
          </a:p>
          <a:p>
            <a:pPr lvl="1"/>
            <a:r>
              <a:rPr lang="nl-NL" dirty="0"/>
              <a:t>Interpretaties</a:t>
            </a:r>
          </a:p>
          <a:p>
            <a:pPr lvl="1"/>
            <a:r>
              <a:rPr lang="nl-NL" dirty="0" err="1"/>
              <a:t>DiscreetBereikobservatie</a:t>
            </a:r>
            <a:r>
              <a:rPr lang="nl-NL" dirty="0"/>
              <a:t> &amp; </a:t>
            </a:r>
            <a:r>
              <a:rPr lang="nl-NL" dirty="0" err="1"/>
              <a:t>DiscreetCurvebereik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738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2 Bemonsteringsobjecten: Grondboring &amp; Grondmonster</a:t>
            </a:r>
          </a:p>
          <a:p>
            <a:r>
              <a:rPr lang="nl-NL" dirty="0" err="1"/>
              <a:t>OSLO-O&amp;M:Bemonsteringsobject</a:t>
            </a:r>
            <a:r>
              <a:rPr lang="nl-NL" dirty="0"/>
              <a:t> = abstract, dit zijn dus (momenteel) de 2 enige Bemonsteringsobjecten in het AP Grondboringen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05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Klassendiagram</a:t>
            </a:r>
          </a:p>
          <a:p>
            <a:r>
              <a:rPr lang="nl-NL" dirty="0"/>
              <a:t>Definities</a:t>
            </a:r>
          </a:p>
          <a:p>
            <a:r>
              <a:rPr lang="nl-NL" dirty="0"/>
              <a:t>Specificatie</a:t>
            </a:r>
          </a:p>
          <a:p>
            <a:r>
              <a:rPr lang="nl-NL" dirty="0"/>
              <a:t>Objectdiagram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B80B-F8C2-419E-8599-18D00395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5" y="1581115"/>
            <a:ext cx="7629129" cy="163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385455" y="1288472"/>
              <a:ext cx="1205345" cy="488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71877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OSLO-O&amp;M:Bemonsteringscurve</a:t>
            </a:r>
            <a:r>
              <a:rPr lang="nl-NL" dirty="0"/>
              <a:t> =&gt; </a:t>
            </a:r>
            <a:r>
              <a:rPr lang="nl-NL" dirty="0" err="1"/>
              <a:t>Grondboring.geometrie</a:t>
            </a:r>
            <a:r>
              <a:rPr lang="nl-NL" dirty="0"/>
              <a:t> = Curve</a:t>
            </a:r>
          </a:p>
          <a:p>
            <a:r>
              <a:rPr lang="nl-NL" dirty="0"/>
              <a:t>Is Boring </a:t>
            </a:r>
            <a:r>
              <a:rPr lang="nl-NL" dirty="0" err="1"/>
              <a:t>vh</a:t>
            </a:r>
            <a:r>
              <a:rPr lang="nl-NL" dirty="0"/>
              <a:t> type “Grondboring” </a:t>
            </a:r>
            <a:r>
              <a:rPr lang="nl-NL" dirty="0" err="1"/>
              <a:t>ipv</a:t>
            </a:r>
            <a:r>
              <a:rPr lang="nl-NL" dirty="0"/>
              <a:t> “Boring” om aan te geven dat in de grond geboord wordt, waarbij:</a:t>
            </a:r>
          </a:p>
          <a:p>
            <a:pPr lvl="1"/>
            <a:r>
              <a:rPr lang="nl-NL" dirty="0"/>
              <a:t>Grond = deel van aardkorst onder het aardoppervlak</a:t>
            </a:r>
          </a:p>
          <a:p>
            <a:pPr lvl="1"/>
            <a:r>
              <a:rPr lang="nl-NL" dirty="0"/>
              <a:t>= Bodem + Ondergrond</a:t>
            </a:r>
          </a:p>
        </p:txBody>
      </p:sp>
    </p:spTree>
    <p:extLst>
      <p:ext uri="{BB962C8B-B14F-4D97-AF65-F5344CB8AC3E}">
        <p14:creationId xmlns:p14="http://schemas.microsoft.com/office/powerpoint/2010/main" val="33366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Bodem &amp; Ondergrond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C3D68-F7D4-4F67-9C9F-9BC1697A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6" y="781012"/>
            <a:ext cx="544868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Grondboring.oorsprongpositie</a:t>
            </a:r>
            <a:r>
              <a:rPr lang="nl-NL" dirty="0"/>
              <a:t>, .Boringdetails, .Boordetails (zoals in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Oorsprongpositie</a:t>
            </a:r>
            <a:r>
              <a:rPr lang="nl-NL" dirty="0"/>
              <a:t> = ligging oorsprong</a:t>
            </a:r>
          </a:p>
          <a:p>
            <a:r>
              <a:rPr lang="nl-NL" dirty="0"/>
              <a:t>Boringdetails = indexdata, </a:t>
            </a:r>
            <a:r>
              <a:rPr lang="nl-NL" dirty="0" err="1"/>
              <a:t>ahw</a:t>
            </a:r>
            <a:r>
              <a:rPr lang="nl-NL" dirty="0"/>
              <a:t> de hoofding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Boordetails = Kenmerken &amp; Observaties die variëren met de diepte </a:t>
            </a:r>
          </a:p>
        </p:txBody>
      </p:sp>
    </p:spTree>
    <p:extLst>
      <p:ext uri="{BB962C8B-B14F-4D97-AF65-F5344CB8AC3E}">
        <p14:creationId xmlns:p14="http://schemas.microsoft.com/office/powerpoint/2010/main" val="206501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814540" y="1316564"/>
              <a:ext cx="1819129" cy="1540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6948-88E0-4D58-931B-47F969C2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4" y="656415"/>
            <a:ext cx="5421929" cy="428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46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Gerekend vanaf boorkraag</a:t>
            </a:r>
          </a:p>
          <a:p>
            <a:r>
              <a:rPr lang="nl-NL" dirty="0"/>
              <a:t>Typisch coördinaatsysteem = compound, bv Lambert72 + </a:t>
            </a:r>
            <a:r>
              <a:rPr lang="nl-NL" dirty="0" err="1"/>
              <a:t>Oostends</a:t>
            </a:r>
            <a:r>
              <a:rPr lang="nl-NL" dirty="0"/>
              <a:t> peil</a:t>
            </a:r>
          </a:p>
          <a:p>
            <a:r>
              <a:rPr lang="nl-NL" dirty="0"/>
              <a:t>Typisch Lijnstring of Lijn &amp; </a:t>
            </a:r>
            <a:r>
              <a:rPr lang="nl-NL" dirty="0" err="1"/>
              <a:t>xy</a:t>
            </a:r>
            <a:r>
              <a:rPr lang="nl-NL" dirty="0"/>
              <a:t> begin = </a:t>
            </a:r>
            <a:r>
              <a:rPr lang="nl-NL" dirty="0" err="1"/>
              <a:t>xy</a:t>
            </a:r>
            <a:r>
              <a:rPr lang="nl-NL" dirty="0"/>
              <a:t> einde</a:t>
            </a:r>
          </a:p>
        </p:txBody>
      </p:sp>
    </p:spTree>
    <p:extLst>
      <p:ext uri="{BB962C8B-B14F-4D97-AF65-F5344CB8AC3E}">
        <p14:creationId xmlns:p14="http://schemas.microsoft.com/office/powerpoint/2010/main" val="152997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4F44D-BD97-4E08-AA93-8960CD0A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04" y="949221"/>
            <a:ext cx="2141195" cy="285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957605" y="419844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A24C7-E0B4-4B8C-9766-582EB36BAAE6}"/>
              </a:ext>
            </a:extLst>
          </p:cNvPr>
          <p:cNvSpPr txBox="1"/>
          <p:nvPr/>
        </p:nvSpPr>
        <p:spPr>
          <a:xfrm>
            <a:off x="5162550" y="949221"/>
            <a:ext cx="2185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120537.00, 199969.00, 5.50</a:t>
            </a:r>
            <a:endParaRPr lang="nl-B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FEC6-97DC-462D-B95E-B64A08ED4C45}"/>
              </a:ext>
            </a:extLst>
          </p:cNvPr>
          <p:cNvSpPr txBox="1"/>
          <p:nvPr/>
        </p:nvSpPr>
        <p:spPr>
          <a:xfrm>
            <a:off x="5124078" y="3628921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-16.0</a:t>
            </a:r>
            <a:endParaRPr lang="nl-BE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9A87C2-1B47-4A7D-A485-2F979A12E38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90352" y="10800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6A49F-BF4B-4512-887B-B898441F0BC3}"/>
              </a:ext>
            </a:extLst>
          </p:cNvPr>
          <p:cNvCxnSpPr>
            <a:cxnSpLocks/>
          </p:cNvCxnSpPr>
          <p:nvPr/>
        </p:nvCxnSpPr>
        <p:spPr>
          <a:xfrm>
            <a:off x="3971302" y="37597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CB6BF3-C5BD-4F76-812D-A577CCDE1DEC}"/>
              </a:ext>
            </a:extLst>
          </p:cNvPr>
          <p:cNvSpPr txBox="1"/>
          <p:nvPr/>
        </p:nvSpPr>
        <p:spPr>
          <a:xfrm>
            <a:off x="2534868" y="1407681"/>
            <a:ext cx="989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/>
              <a:t>boorkraag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75BE9-71FF-4BB2-BB29-036B046417A8}"/>
              </a:ext>
            </a:extLst>
          </p:cNvPr>
          <p:cNvCxnSpPr>
            <a:cxnSpLocks/>
          </p:cNvCxnSpPr>
          <p:nvPr/>
        </p:nvCxnSpPr>
        <p:spPr>
          <a:xfrm flipV="1">
            <a:off x="3404303" y="1131801"/>
            <a:ext cx="541599" cy="406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24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Lambert72 + </a:t>
            </a:r>
            <a:r>
              <a:rPr lang="nl-BE" sz="3200" b="1" dirty="0" err="1">
                <a:latin typeface="FlandersArtSans-Bold" panose="00000800000000000000" pitchFamily="2" charset="0"/>
              </a:rPr>
              <a:t>Oostends</a:t>
            </a:r>
            <a:r>
              <a:rPr lang="nl-BE" sz="3200" b="1" dirty="0">
                <a:latin typeface="FlandersArtSans-Bold" panose="00000800000000000000" pitchFamily="2" charset="0"/>
              </a:rPr>
              <a:t> peil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E7065-3A57-48AD-A22E-3E16A57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97" y="1546669"/>
            <a:ext cx="3801005" cy="676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BFFDC-47B9-4343-8B84-177EFE4A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19" y="2650474"/>
            <a:ext cx="3272332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C8BC2-970C-4E79-9276-00B4DDBB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675" y="2679052"/>
            <a:ext cx="2400635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B9E99C-B547-4A63-85A0-58652F3D4B59}"/>
              </a:ext>
            </a:extLst>
          </p:cNvPr>
          <p:cNvSpPr txBox="1"/>
          <p:nvPr/>
        </p:nvSpPr>
        <p:spPr>
          <a:xfrm>
            <a:off x="4006223" y="2262073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117D3-827A-42FC-9124-C410B3A4F671}"/>
              </a:ext>
            </a:extLst>
          </p:cNvPr>
          <p:cNvSpPr txBox="1"/>
          <p:nvPr/>
        </p:nvSpPr>
        <p:spPr>
          <a:xfrm>
            <a:off x="1985507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FE7AD-B2A3-496E-8C03-91F7A982B962}"/>
              </a:ext>
            </a:extLst>
          </p:cNvPr>
          <p:cNvSpPr txBox="1"/>
          <p:nvPr/>
        </p:nvSpPr>
        <p:spPr>
          <a:xfrm>
            <a:off x="6227305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9D91F-F182-421A-9D4E-12DF511AEB0C}"/>
              </a:ext>
            </a:extLst>
          </p:cNvPr>
          <p:cNvSpPr txBox="1"/>
          <p:nvPr/>
        </p:nvSpPr>
        <p:spPr>
          <a:xfrm>
            <a:off x="4377526" y="2847960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1403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Curve</a:t>
            </a:r>
          </a:p>
        </p:txBody>
      </p:sp>
      <p:pic>
        <p:nvPicPr>
          <p:cNvPr id="1026" name="Picture 2" descr="Machine generated alternative text:&#10;Point &#10;Geo nwtry &#10;Cu rve &#10;ertex &#10;*spatialRS &#10;Surface &#10;Polygon &#10;*element &#10;ReferenceSystems:: &#10;Sp atial ReferenceSystem &#10;Polyhed ral Surface &#10;*element &#10;Line &#10;LinoString &#10;LinearRing &#10;4mesureRS &#10;ItiSurface &#10;WiltiPoIygon &#10;ReferenceSystems:: &#10;u reRefe ren ceSystem &#10;GeometryCoIIection &#10;ItiCurve &#10;Multi LineString &#10;witiPoint &#10;*patch &#10;Triang Ie &#10;*patch ">
            <a:extLst>
              <a:ext uri="{FF2B5EF4-FFF2-40B4-BE49-F238E27FC236}">
                <a16:creationId xmlns:a16="http://schemas.microsoft.com/office/drawing/2014/main" id="{A3759C6C-03DA-4E5D-8B09-18C2281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0" y="656980"/>
            <a:ext cx="6764337" cy="38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C95824-1708-4361-9668-DBBA09CEEDFD}"/>
              </a:ext>
            </a:extLst>
          </p:cNvPr>
          <p:cNvSpPr txBox="1"/>
          <p:nvPr/>
        </p:nvSpPr>
        <p:spPr>
          <a:xfrm>
            <a:off x="4338602" y="46540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100" dirty="0">
                <a:hlinkClick r:id="rId4"/>
              </a:rPr>
              <a:t>bron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4106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Verplicht (minimum 2D)! Maar kan samengesteld/aangevuld worden met (combinaties van):</a:t>
            </a:r>
          </a:p>
          <a:p>
            <a:pPr lvl="1"/>
            <a:r>
              <a:rPr lang="nl-NL" dirty="0" err="1"/>
              <a:t>Oorsprongspositie.locatie</a:t>
            </a:r>
            <a:endParaRPr lang="nl-NL" dirty="0"/>
          </a:p>
          <a:p>
            <a:pPr lvl="1"/>
            <a:r>
              <a:rPr lang="nl-NL" dirty="0" err="1"/>
              <a:t>Oorsprongspositie.aanvangspeil</a:t>
            </a:r>
            <a:endParaRPr lang="nl-NL" dirty="0"/>
          </a:p>
          <a:p>
            <a:pPr lvl="1"/>
            <a:r>
              <a:rPr lang="nl-NL" dirty="0" err="1"/>
              <a:t>Oorsprongspositie.startTovMaaiveld</a:t>
            </a:r>
            <a:endParaRPr lang="nl-NL" dirty="0"/>
          </a:p>
          <a:p>
            <a:pPr lvl="1"/>
            <a:r>
              <a:rPr lang="nl-NL" dirty="0" err="1"/>
              <a:t>Boringdetails.boringlengte</a:t>
            </a:r>
            <a:endParaRPr lang="nl-NL" dirty="0"/>
          </a:p>
          <a:p>
            <a:pPr lvl="1"/>
            <a:r>
              <a:rPr lang="nl-NL" dirty="0" err="1"/>
              <a:t>Boringdetails.oorspronkelijk</a:t>
            </a:r>
            <a:r>
              <a:rPr lang="nl-NL" dirty="0"/>
              <a:t>/</a:t>
            </a:r>
            <a:r>
              <a:rPr lang="nl-NL" dirty="0" err="1"/>
              <a:t>huidigMaaiveld</a:t>
            </a:r>
            <a:endParaRPr lang="nl-NL" dirty="0"/>
          </a:p>
          <a:p>
            <a:pPr lvl="1"/>
            <a:r>
              <a:rPr lang="nl-NL" dirty="0" err="1"/>
              <a:t>Boringdetails.diepteVan</a:t>
            </a:r>
            <a:r>
              <a:rPr lang="nl-NL" dirty="0"/>
              <a:t>/Tot</a:t>
            </a:r>
          </a:p>
          <a:p>
            <a:pPr lvl="1"/>
            <a:r>
              <a:rPr lang="nl-NL" dirty="0" err="1"/>
              <a:t>Boringdetails.richting</a:t>
            </a:r>
            <a:endParaRPr lang="nl-NL" dirty="0"/>
          </a:p>
          <a:p>
            <a:pPr lvl="1"/>
            <a:r>
              <a:rPr lang="nl-NL" dirty="0" err="1"/>
              <a:t>Boringdetails.helling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692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figuur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53E655-0F30-4D4B-A479-477B76E1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0" y="928584"/>
            <a:ext cx="7514919" cy="38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36685" y="3344632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32E51-C42D-4698-AF87-42532EC7A2C6}"/>
              </a:ext>
            </a:extLst>
          </p:cNvPr>
          <p:cNvGrpSpPr/>
          <p:nvPr/>
        </p:nvGrpSpPr>
        <p:grpSpPr>
          <a:xfrm>
            <a:off x="531016" y="1159645"/>
            <a:ext cx="2185214" cy="912034"/>
            <a:chOff x="896592" y="1198704"/>
            <a:chExt cx="2185214" cy="91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03D1E-F70B-40A2-8A7A-0C5E024905C6}"/>
                </a:ext>
              </a:extLst>
            </p:cNvPr>
            <p:cNvSpPr txBox="1"/>
            <p:nvPr/>
          </p:nvSpPr>
          <p:spPr>
            <a:xfrm>
              <a:off x="896592" y="1450179"/>
              <a:ext cx="2185214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120537.00, 199969.00, 5.50</a:t>
              </a:r>
              <a:endParaRPr lang="nl-BE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523FA6-C7BD-4DFB-A84E-D632EFEC4F1B}"/>
                </a:ext>
              </a:extLst>
            </p:cNvPr>
            <p:cNvSpPr txBox="1"/>
            <p:nvPr/>
          </p:nvSpPr>
          <p:spPr>
            <a:xfrm>
              <a:off x="1004923" y="11987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Oorsprongspositie.locatie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5040CF-3132-490A-983B-B21E7DBE06DF}"/>
                </a:ext>
              </a:extLst>
            </p:cNvPr>
            <p:cNvSpPr txBox="1"/>
            <p:nvPr/>
          </p:nvSpPr>
          <p:spPr>
            <a:xfrm>
              <a:off x="100492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52BAD-33A7-4B83-A18D-D3FAA0F89B45}"/>
                </a:ext>
              </a:extLst>
            </p:cNvPr>
            <p:cNvSpPr txBox="1"/>
            <p:nvPr/>
          </p:nvSpPr>
          <p:spPr>
            <a:xfrm>
              <a:off x="1127425" y="1849128"/>
              <a:ext cx="1723549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</a:t>
              </a:r>
              <a:endParaRPr lang="nl-BE" sz="11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B6406-1FAD-4DC2-8CCC-C4844D8A7AF3}"/>
              </a:ext>
            </a:extLst>
          </p:cNvPr>
          <p:cNvGrpSpPr/>
          <p:nvPr/>
        </p:nvGrpSpPr>
        <p:grpSpPr>
          <a:xfrm>
            <a:off x="2824561" y="1188719"/>
            <a:ext cx="2185214" cy="488850"/>
            <a:chOff x="3595634" y="1224115"/>
            <a:chExt cx="2185214" cy="4888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015E06-01BA-4FD8-808E-FE9CAD9AA56F}"/>
                </a:ext>
              </a:extLst>
            </p:cNvPr>
            <p:cNvSpPr txBox="1"/>
            <p:nvPr/>
          </p:nvSpPr>
          <p:spPr>
            <a:xfrm>
              <a:off x="4427687" y="1451355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5.50</a:t>
              </a:r>
              <a:endParaRPr lang="nl-BE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F1713F-3E36-4514-9910-80C6C95E133D}"/>
                </a:ext>
              </a:extLst>
            </p:cNvPr>
            <p:cNvSpPr txBox="1"/>
            <p:nvPr/>
          </p:nvSpPr>
          <p:spPr>
            <a:xfrm>
              <a:off x="3595634" y="1224115"/>
              <a:ext cx="2185214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Oorsprongspositie.aanvangspeil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CA5618-E785-40FB-B588-8C4A8D7062EE}"/>
              </a:ext>
            </a:extLst>
          </p:cNvPr>
          <p:cNvGrpSpPr/>
          <p:nvPr/>
        </p:nvGrpSpPr>
        <p:grpSpPr>
          <a:xfrm>
            <a:off x="4939061" y="1199435"/>
            <a:ext cx="2022195" cy="882960"/>
            <a:chOff x="6323340" y="1227778"/>
            <a:chExt cx="2022195" cy="8829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46B2CD-0877-4188-8A49-E6F6C2FF5B8B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F5869B-03DA-4E67-B789-EA762BFEB066}"/>
                </a:ext>
              </a:extLst>
            </p:cNvPr>
            <p:cNvSpPr txBox="1"/>
            <p:nvPr/>
          </p:nvSpPr>
          <p:spPr>
            <a:xfrm>
              <a:off x="7115037" y="1849128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21.5</a:t>
              </a:r>
              <a:endParaRPr lang="nl-BE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D02527-4595-4D55-9B5C-7180C1BF6543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Boringdetails.boringLengte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588A1-8D1F-45DC-91CE-425B68E78A26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Boringdetails.diepteTot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6C252889-E425-4855-AF2F-4BAE8D440D34}"/>
              </a:ext>
            </a:extLst>
          </p:cNvPr>
          <p:cNvSpPr/>
          <p:nvPr/>
        </p:nvSpPr>
        <p:spPr>
          <a:xfrm rot="5400000">
            <a:off x="4354531" y="23983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A97D0-EAE6-42E9-9A76-A28C21900E83}"/>
              </a:ext>
            </a:extLst>
          </p:cNvPr>
          <p:cNvGrpSpPr/>
          <p:nvPr/>
        </p:nvGrpSpPr>
        <p:grpSpPr>
          <a:xfrm>
            <a:off x="6768827" y="1205137"/>
            <a:ext cx="2022195" cy="877258"/>
            <a:chOff x="6323340" y="1227778"/>
            <a:chExt cx="2022195" cy="8772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D3857-4ACF-466A-929A-D7E247E36EBD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423193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latin typeface="Consolas" panose="020B0609020204030204" pitchFamily="49" charset="0"/>
                </a:rPr>
                <a:t>0</a:t>
              </a:r>
              <a:endParaRPr lang="nl-BE" sz="1050" dirty="0"/>
            </a:p>
            <a:p>
              <a:pPr algn="ctr"/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79197D-249E-4A39-8A64-A03C1ED25CEB}"/>
                </a:ext>
              </a:extLst>
            </p:cNvPr>
            <p:cNvSpPr txBox="1"/>
            <p:nvPr/>
          </p:nvSpPr>
          <p:spPr>
            <a:xfrm>
              <a:off x="7230454" y="1843426"/>
              <a:ext cx="261610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0</a:t>
              </a:r>
              <a:endParaRPr lang="nl-BE" sz="11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771D53-8D2C-490D-9E6B-77C1D0E11704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Boringdetails.helling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60E0-6E1A-4AF9-BBAE-DEAEA707A968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Boringdetails.richting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Boordetails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Kenmerken die variëren met de diepte:</a:t>
            </a:r>
          </a:p>
          <a:p>
            <a:pPr lvl="1"/>
            <a:r>
              <a:rPr lang="nl-NL" dirty="0"/>
              <a:t>Boormethode, Boorgatdiameter, Bekisting =&gt; </a:t>
            </a:r>
            <a:r>
              <a:rPr lang="nl-NL" dirty="0" err="1"/>
              <a:t>DiscreetCurvebereik</a:t>
            </a:r>
            <a:endParaRPr lang="nl-NL" dirty="0"/>
          </a:p>
          <a:p>
            <a:r>
              <a:rPr lang="nl-NL" dirty="0"/>
              <a:t>Observaties:</a:t>
            </a:r>
          </a:p>
          <a:p>
            <a:pPr lvl="1"/>
            <a:r>
              <a:rPr lang="nl-NL" dirty="0"/>
              <a:t>Van kenmerken die variëren met de diepte: kleur, consistentie, vochtgehalte =&gt; </a:t>
            </a:r>
            <a:r>
              <a:rPr lang="nl-NL" dirty="0" err="1"/>
              <a:t>DiscreetBereikObservatie</a:t>
            </a:r>
            <a:endParaRPr lang="nl-NL" dirty="0"/>
          </a:p>
          <a:p>
            <a:pPr lvl="1"/>
            <a:r>
              <a:rPr lang="nl-NL" dirty="0"/>
              <a:t>Van grondwaterstand</a:t>
            </a:r>
          </a:p>
        </p:txBody>
      </p:sp>
    </p:spTree>
    <p:extLst>
      <p:ext uri="{BB962C8B-B14F-4D97-AF65-F5344CB8AC3E}">
        <p14:creationId xmlns:p14="http://schemas.microsoft.com/office/powerpoint/2010/main" val="408229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OSLO-O&amp;M:Monster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744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966252" y="1297835"/>
              <a:ext cx="667421" cy="4491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73C0D5-CF0D-4395-8A33-5A534345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38" y="1671750"/>
            <a:ext cx="3609524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6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Monster.bemonsteringsplaats</a:t>
            </a:r>
            <a:r>
              <a:rPr lang="nl-NL" dirty="0"/>
              <a:t> normaal overbodig wanneer deze ondubbelzinnig volgt uit de locatie van een geassocieerd Bemonsteringsobject (bv </a:t>
            </a:r>
            <a:r>
              <a:rPr lang="nl-NL" dirty="0" err="1"/>
              <a:t>vh</a:t>
            </a:r>
            <a:r>
              <a:rPr lang="nl-NL" dirty="0"/>
              <a:t> type Bemonsteringspunt).</a:t>
            </a:r>
          </a:p>
          <a:p>
            <a:r>
              <a:rPr lang="nl-NL" dirty="0"/>
              <a:t>Uitzondering: als de positie kan variëren binnen het </a:t>
            </a:r>
            <a:r>
              <a:rPr lang="nl-NL" dirty="0" err="1"/>
              <a:t>geassocieerdBemonsteringsobject</a:t>
            </a:r>
            <a:r>
              <a:rPr lang="nl-NL" dirty="0"/>
              <a:t>, bv bij een Grondmonster is de bemonsteringsplaats een punt op de geometrie </a:t>
            </a:r>
            <a:r>
              <a:rPr lang="nl-NL" dirty="0" err="1"/>
              <a:t>vd</a:t>
            </a:r>
            <a:r>
              <a:rPr lang="nl-NL" dirty="0"/>
              <a:t> Grondboring =&gt; relatieve positie.</a:t>
            </a:r>
          </a:p>
        </p:txBody>
      </p:sp>
    </p:spTree>
    <p:extLst>
      <p:ext uri="{BB962C8B-B14F-4D97-AF65-F5344CB8AC3E}">
        <p14:creationId xmlns:p14="http://schemas.microsoft.com/office/powerpoint/2010/main" val="3001987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572000" y="1441650"/>
            <a:ext cx="36118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4.5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33473" y="1741732"/>
            <a:ext cx="9385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947D2A-4882-4797-AEBD-18839A44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55" y="1536904"/>
            <a:ext cx="375518" cy="40965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497C7-A476-46E9-914E-B52077975FF5}"/>
              </a:ext>
            </a:extLst>
          </p:cNvPr>
          <p:cNvCxnSpPr>
            <a:cxnSpLocks/>
          </p:cNvCxnSpPr>
          <p:nvPr/>
        </p:nvCxnSpPr>
        <p:spPr>
          <a:xfrm>
            <a:off x="2374411" y="1741732"/>
            <a:ext cx="88354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5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Generieke Observaties</a:t>
            </a:r>
          </a:p>
          <a:p>
            <a:r>
              <a:rPr lang="nl-NL" dirty="0"/>
              <a:t>Gespecialiseerde Observaties:</a:t>
            </a:r>
          </a:p>
          <a:p>
            <a:pPr lvl="1"/>
            <a:r>
              <a:rPr lang="nl-NL" dirty="0"/>
              <a:t>Korrelverdeling, Doorlatendheid, schuifweerstand, Samendrukbaarheid, Boorgatmeting (?)</a:t>
            </a:r>
          </a:p>
          <a:p>
            <a:pPr lvl="1"/>
            <a:r>
              <a:rPr lang="nl-NL" dirty="0" err="1"/>
              <a:t>StratigrafischeInterpretatie</a:t>
            </a:r>
            <a:r>
              <a:rPr lang="nl-NL" dirty="0"/>
              <a:t>, </a:t>
            </a:r>
            <a:r>
              <a:rPr lang="nl-NL" dirty="0" err="1"/>
              <a:t>LithologischeInterpretatie</a:t>
            </a:r>
            <a:r>
              <a:rPr lang="nl-NL" dirty="0"/>
              <a:t>, </a:t>
            </a:r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52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2658890" y="928584"/>
              <a:ext cx="2006663" cy="1801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BA904F-F430-4AF5-9032-946C6AFC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2" y="859470"/>
            <a:ext cx="4391992" cy="3816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1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Dmv</a:t>
            </a:r>
            <a:r>
              <a:rPr lang="nl-NL" dirty="0"/>
              <a:t> klasse Observatie (die immers niet abstract is).</a:t>
            </a:r>
          </a:p>
          <a:p>
            <a:r>
              <a:rPr lang="nl-NL" dirty="0"/>
              <a:t>In dit AP zijn enkel Observaties mogelijk op Grondboringen of Grondmonsters (aangezien Bemonsteringsobject wel abstract is)</a:t>
            </a:r>
          </a:p>
          <a:p>
            <a:r>
              <a:rPr lang="nl-NL" dirty="0"/>
              <a:t>Observaties op Objecten kunnen niet: Object is nl abstract. Observaties op subklassen (niet gemodelleerd) die in de context passen kunnen wel, bv </a:t>
            </a:r>
            <a:r>
              <a:rPr lang="nl-NL" dirty="0" err="1"/>
              <a:t>GeologischeEenheid</a:t>
            </a:r>
            <a:r>
              <a:rPr lang="nl-NL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71898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attributen van Observatie volstaan om Observatie van om het even welk Kenmerk mogelijk te maken (datatype Resultaat is immers </a:t>
            </a:r>
            <a:r>
              <a:rPr lang="nl-NL" dirty="0" err="1"/>
              <a:t>GeneriekDatatype</a:t>
            </a:r>
            <a:r>
              <a:rPr lang="nl-NL" dirty="0"/>
              <a:t>).</a:t>
            </a:r>
          </a:p>
          <a:p>
            <a:r>
              <a:rPr lang="nl-NL" dirty="0"/>
              <a:t>Er zijn bovendien generieke types Observatie voorzien:</a:t>
            </a:r>
          </a:p>
          <a:p>
            <a:pPr lvl="1"/>
            <a:r>
              <a:rPr lang="nl-NL" dirty="0"/>
              <a:t>Meting, Classificatie, Telling etc.</a:t>
            </a:r>
          </a:p>
        </p:txBody>
      </p:sp>
    </p:spTree>
    <p:extLst>
      <p:ext uri="{BB962C8B-B14F-4D97-AF65-F5344CB8AC3E}">
        <p14:creationId xmlns:p14="http://schemas.microsoft.com/office/powerpoint/2010/main" val="314675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Bestaande standaarden</a:t>
            </a:r>
          </a:p>
          <a:p>
            <a:r>
              <a:rPr lang="nl-NL" dirty="0" err="1"/>
              <a:t>Gemapt</a:t>
            </a:r>
            <a:r>
              <a:rPr lang="nl-NL" dirty="0"/>
              <a:t> op en aangevuld met DOV schema’s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64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codelijst van mogelijk te observeren Kenmerken is nu</a:t>
            </a:r>
          </a:p>
          <a:p>
            <a:pPr lvl="1"/>
            <a:r>
              <a:rPr lang="nl-NL" dirty="0" err="1"/>
              <a:t>DOV.Observatie:ParameterEnum</a:t>
            </a:r>
            <a:endParaRPr lang="nl-NL" dirty="0"/>
          </a:p>
          <a:p>
            <a:pPr lvl="1"/>
            <a:r>
              <a:rPr lang="nl-NL" dirty="0"/>
              <a:t>Dit </a:t>
            </a:r>
            <a:r>
              <a:rPr lang="nl-NL" dirty="0" err="1"/>
              <a:t>ipv</a:t>
            </a:r>
            <a:r>
              <a:rPr lang="nl-NL" dirty="0"/>
              <a:t> </a:t>
            </a:r>
            <a:r>
              <a:rPr lang="nl-NL" dirty="0" err="1"/>
              <a:t>DOV.Grondmonster:ParameterEnumtype</a:t>
            </a:r>
            <a:endParaRPr lang="nl-NL" dirty="0"/>
          </a:p>
          <a:p>
            <a:r>
              <a:rPr lang="nl-NL" dirty="0"/>
              <a:t>De vorige codelijst is subset daarvan. </a:t>
            </a:r>
          </a:p>
          <a:p>
            <a:r>
              <a:rPr lang="nl-NL" dirty="0"/>
              <a:t>Echter: wellicht zijn niet alle Kenmerken in de algemene codelijst van toepassing. Oplossing: “slimme” codelijst. </a:t>
            </a:r>
          </a:p>
        </p:txBody>
      </p:sp>
    </p:spTree>
    <p:extLst>
      <p:ext uri="{BB962C8B-B14F-4D97-AF65-F5344CB8AC3E}">
        <p14:creationId xmlns:p14="http://schemas.microsoft.com/office/powerpoint/2010/main" val="2028298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Observaties: </a:t>
            </a:r>
            <a:r>
              <a:rPr lang="nl-BE" sz="3200" b="1" dirty="0" err="1">
                <a:latin typeface="FlandersArtSans-Bold" panose="00000800000000000000" pitchFamily="2" charset="0"/>
              </a:rPr>
              <a:t>vb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DE511-04B5-4832-AE49-0EE6F27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40674"/>
              </p:ext>
            </p:extLst>
          </p:nvPr>
        </p:nvGraphicFramePr>
        <p:xfrm>
          <a:off x="2386012" y="781012"/>
          <a:ext cx="43719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6772209" imgH="6296025" progId="Excel.Sheet.12">
                  <p:embed/>
                </p:oleObj>
              </mc:Choice>
              <mc:Fallback>
                <p:oleObj name="Worksheet" r:id="rId4" imgW="6772209" imgH="62960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DE511-04B5-4832-AE49-0EE6F27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6012" y="781012"/>
                        <a:ext cx="43719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937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Observaties: SKOS-codelijst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4912E-5415-4E33-83DD-6C61F94B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34072"/>
            <a:ext cx="2996829" cy="42783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F382FA-6A55-4991-9A1A-E6E668B326AB}"/>
              </a:ext>
            </a:extLst>
          </p:cNvPr>
          <p:cNvSpPr/>
          <p:nvPr/>
        </p:nvSpPr>
        <p:spPr>
          <a:xfrm>
            <a:off x="972604" y="2468644"/>
            <a:ext cx="3338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hlinkClick r:id="rId4"/>
              </a:rPr>
              <a:t>https://raw.githubusercontent.com/Informatievlaanderen/OSLOthema-bodemEnOndergrond/master/conceptscheme/Kenmerktype.ttl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3880034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eigenlijk een Fractiemeting, dus ook zo gemodelleerd.</a:t>
            </a:r>
          </a:p>
          <a:p>
            <a:r>
              <a:rPr lang="nl-NL" dirty="0"/>
              <a:t>Model in het </a:t>
            </a:r>
            <a:r>
              <a:rPr lang="nl-NL" dirty="0" err="1"/>
              <a:t>xsd</a:t>
            </a:r>
            <a:r>
              <a:rPr lang="nl-NL" dirty="0"/>
              <a:t> Boring was echter anders: dus omzetting nodig.</a:t>
            </a:r>
          </a:p>
          <a:p>
            <a:r>
              <a:rPr lang="nl-NL" dirty="0"/>
              <a:t>Meting op Grondmonster in labo, dus typisch met verwijzing naar Analysemethode en </a:t>
            </a:r>
            <a:r>
              <a:rPr lang="nl-NL" dirty="0" err="1"/>
              <a:t>AnalytischeSessie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617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Subklasse van Meetreeks:</a:t>
            </a:r>
          </a:p>
          <a:p>
            <a:pPr lvl="1"/>
            <a:r>
              <a:rPr lang="nl-NL" dirty="0"/>
              <a:t>Meetreeks: y=f(x)</a:t>
            </a:r>
          </a:p>
          <a:p>
            <a:pPr lvl="1"/>
            <a:r>
              <a:rPr lang="nl-NL" dirty="0"/>
              <a:t>Fractiemeting: idem, maar y=fractie, </a:t>
            </a:r>
            <a:r>
              <a:rPr lang="nl-NL" dirty="0" err="1"/>
              <a:t>maw</a:t>
            </a:r>
            <a:r>
              <a:rPr lang="nl-NL" dirty="0"/>
              <a:t>: fractie=f(x)</a:t>
            </a:r>
          </a:p>
          <a:p>
            <a:pPr lvl="1"/>
            <a:r>
              <a:rPr lang="nl-NL" dirty="0"/>
              <a:t>Ter herinnering: Bereik: y=f(ruimte)</a:t>
            </a:r>
          </a:p>
        </p:txBody>
      </p:sp>
    </p:spTree>
    <p:extLst>
      <p:ext uri="{BB962C8B-B14F-4D97-AF65-F5344CB8AC3E}">
        <p14:creationId xmlns:p14="http://schemas.microsoft.com/office/powerpoint/2010/main" val="342333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Fractiemeting: figuur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CF7941-C618-4D0A-A20B-DEA04599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54" y="1097005"/>
            <a:ext cx="3952381" cy="3209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038E136-12C8-45FA-976C-D44B62BB2FC6}"/>
              </a:ext>
            </a:extLst>
          </p:cNvPr>
          <p:cNvSpPr txBox="1"/>
          <p:nvPr/>
        </p:nvSpPr>
        <p:spPr>
          <a:xfrm>
            <a:off x="1485643" y="1496134"/>
            <a:ext cx="98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y=f(x)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337730-85A0-4EE8-A4D7-4FFF7A739F1F}"/>
              </a:ext>
            </a:extLst>
          </p:cNvPr>
          <p:cNvSpPr txBox="1"/>
          <p:nvPr/>
        </p:nvSpPr>
        <p:spPr>
          <a:xfrm>
            <a:off x="1330037" y="3599623"/>
            <a:ext cx="130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fractie=f(x)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03E45F-BEE1-43E2-8325-724C22ADDE94}"/>
              </a:ext>
            </a:extLst>
          </p:cNvPr>
          <p:cNvSpPr txBox="1"/>
          <p:nvPr/>
        </p:nvSpPr>
        <p:spPr>
          <a:xfrm>
            <a:off x="7029066" y="3843005"/>
            <a:ext cx="87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fractie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C129B2-88B9-4D83-BF94-E28ADA00D771}"/>
              </a:ext>
            </a:extLst>
          </p:cNvPr>
          <p:cNvSpPr txBox="1"/>
          <p:nvPr/>
        </p:nvSpPr>
        <p:spPr>
          <a:xfrm>
            <a:off x="7029066" y="1342245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4F8138-9BEF-4E85-AFA8-70ED33DAFBC7}"/>
              </a:ext>
            </a:extLst>
          </p:cNvPr>
          <p:cNvSpPr txBox="1"/>
          <p:nvPr/>
        </p:nvSpPr>
        <p:spPr>
          <a:xfrm>
            <a:off x="7029066" y="1650022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C6CEC1-0BAE-439C-821D-6C7DC8368F7F}"/>
              </a:ext>
            </a:extLst>
          </p:cNvPr>
          <p:cNvSpPr txBox="1"/>
          <p:nvPr/>
        </p:nvSpPr>
        <p:spPr>
          <a:xfrm>
            <a:off x="7029066" y="3540211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8B1841-179E-4732-8D53-94C6F96474E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749636" y="1496134"/>
            <a:ext cx="1279430" cy="13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050281-A185-4271-94CE-64D2EAB757B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386945" y="1761233"/>
            <a:ext cx="642121" cy="4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924F13A-0239-460B-9B3E-2ECE4D2B1F2E}"/>
              </a:ext>
            </a:extLst>
          </p:cNvPr>
          <p:cNvCxnSpPr>
            <a:cxnSpLocks/>
          </p:cNvCxnSpPr>
          <p:nvPr/>
        </p:nvCxnSpPr>
        <p:spPr>
          <a:xfrm>
            <a:off x="5191492" y="3758494"/>
            <a:ext cx="1905000" cy="238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2710AD-C060-4E01-9482-AE668EB1E5E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749636" y="1639353"/>
            <a:ext cx="1279430" cy="205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72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Korrelverdeling: omzetting 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FE98A51-E2E8-499C-BF36-A210B6E7478A}"/>
              </a:ext>
            </a:extLst>
          </p:cNvPr>
          <p:cNvGraphicFramePr>
            <a:graphicFrameLocks noGrp="1"/>
          </p:cNvGraphicFramePr>
          <p:nvPr/>
        </p:nvGraphicFramePr>
        <p:xfrm>
          <a:off x="1726790" y="1865168"/>
          <a:ext cx="1937738" cy="155448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968869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968869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797BA-A15F-4480-AE6D-D60A89A745C2}"/>
              </a:ext>
            </a:extLst>
          </p:cNvPr>
          <p:cNvGrpSpPr/>
          <p:nvPr/>
        </p:nvGrpSpPr>
        <p:grpSpPr>
          <a:xfrm>
            <a:off x="2065385" y="1235339"/>
            <a:ext cx="375518" cy="551125"/>
            <a:chOff x="4384241" y="3005485"/>
            <a:chExt cx="375518" cy="5511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1DC892-D57F-40A1-80DE-74374022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241" y="3005485"/>
              <a:ext cx="375518" cy="409656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9FA85A0-BF8A-421C-A2EB-A13B29CAAA42}"/>
                </a:ext>
              </a:extLst>
            </p:cNvPr>
            <p:cNvSpPr/>
            <p:nvPr/>
          </p:nvSpPr>
          <p:spPr>
            <a:xfrm rot="5400000">
              <a:off x="4489234" y="3286085"/>
              <a:ext cx="187759" cy="353291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9681BE-032D-4152-9E25-6BE7C64B83FC}"/>
              </a:ext>
            </a:extLst>
          </p:cNvPr>
          <p:cNvSpPr txBox="1"/>
          <p:nvPr/>
        </p:nvSpPr>
        <p:spPr>
          <a:xfrm>
            <a:off x="2957081" y="139998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829911A7-7219-42D6-B3E4-00A3222D79A3}"/>
              </a:ext>
            </a:extLst>
          </p:cNvPr>
          <p:cNvGraphicFramePr>
            <a:graphicFrameLocks noGrp="1"/>
          </p:cNvGraphicFramePr>
          <p:nvPr/>
        </p:nvGraphicFramePr>
        <p:xfrm>
          <a:off x="4980705" y="1929045"/>
          <a:ext cx="2549240" cy="207264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274620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1274620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 –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0.076 –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0.105 –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0.149 –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0.25 –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0.297 – 0.42mm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81260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0.42 - ∞mm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8938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BD9FB66-3FE8-4E9B-8A16-AF5FF43C8918}"/>
              </a:ext>
            </a:extLst>
          </p:cNvPr>
          <p:cNvSpPr txBox="1"/>
          <p:nvPr/>
        </p:nvSpPr>
        <p:spPr>
          <a:xfrm>
            <a:off x="6526317" y="1455351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19890-74BA-40B6-A2C8-9F62922B9711}"/>
              </a:ext>
            </a:extLst>
          </p:cNvPr>
          <p:cNvGrpSpPr/>
          <p:nvPr/>
        </p:nvGrpSpPr>
        <p:grpSpPr>
          <a:xfrm>
            <a:off x="5184936" y="1220512"/>
            <a:ext cx="845254" cy="551125"/>
            <a:chOff x="5122837" y="1451616"/>
            <a:chExt cx="845254" cy="55112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F6525-FB84-4FE6-9655-4AC278A3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73" y="1451616"/>
              <a:ext cx="375518" cy="409656"/>
            </a:xfrm>
            <a:prstGeom prst="rect">
              <a:avLst/>
            </a:prstGeom>
          </p:spPr>
        </p:pic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A75DB30-3EAC-4E3C-9090-D6AC9398D2EF}"/>
                </a:ext>
              </a:extLst>
            </p:cNvPr>
            <p:cNvSpPr/>
            <p:nvPr/>
          </p:nvSpPr>
          <p:spPr>
            <a:xfrm rot="5400000">
              <a:off x="5439640" y="1498179"/>
              <a:ext cx="187759" cy="821366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9A85CA-7AE6-4189-8BB4-E85C1882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725" y="1552383"/>
              <a:ext cx="245799" cy="26814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845230D-5693-41BC-BC57-373ED007ECAF}"/>
                </a:ext>
              </a:extLst>
            </p:cNvPr>
            <p:cNvCxnSpPr/>
            <p:nvPr/>
          </p:nvCxnSpPr>
          <p:spPr>
            <a:xfrm>
              <a:off x="5392524" y="1688760"/>
              <a:ext cx="20004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45226B-45B4-404C-BE15-4F0E109C26B4}"/>
              </a:ext>
            </a:extLst>
          </p:cNvPr>
          <p:cNvSpPr/>
          <p:nvPr/>
        </p:nvSpPr>
        <p:spPr>
          <a:xfrm>
            <a:off x="4006524" y="22459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43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Gespecialiseerde Observatie, zoals bij DOV</a:t>
            </a:r>
          </a:p>
          <a:p>
            <a:r>
              <a:rPr lang="nl-NL" dirty="0"/>
              <a:t>In praktijk </a:t>
            </a:r>
            <a:r>
              <a:rPr lang="nl-NL" dirty="0" err="1"/>
              <a:t>DiscreetBereikobservaties</a:t>
            </a:r>
            <a:r>
              <a:rPr lang="nl-NL" dirty="0"/>
              <a:t>: de interpretatie varieert met de diepte.</a:t>
            </a:r>
          </a:p>
          <a:p>
            <a:r>
              <a:rPr lang="nl-NL" dirty="0"/>
              <a:t>=&gt; resultaat is </a:t>
            </a:r>
            <a:r>
              <a:rPr lang="nl-NL" dirty="0" err="1"/>
              <a:t>DiscreetBereik</a:t>
            </a:r>
            <a:r>
              <a:rPr lang="nl-NL" dirty="0"/>
              <a:t> (</a:t>
            </a:r>
            <a:r>
              <a:rPr lang="nl-NL" dirty="0" err="1"/>
              <a:t>vh</a:t>
            </a:r>
            <a:r>
              <a:rPr lang="nl-NL" dirty="0"/>
              <a:t> type </a:t>
            </a:r>
            <a:r>
              <a:rPr lang="nl-NL" dirty="0" err="1"/>
              <a:t>DiscreetCurveBereik</a:t>
            </a:r>
            <a:r>
              <a:rPr lang="nl-NL" dirty="0"/>
              <a:t>: een waarde per “laag”).</a:t>
            </a:r>
          </a:p>
          <a:p>
            <a:r>
              <a:rPr lang="nl-NL" dirty="0"/>
              <a:t>Soorten: </a:t>
            </a:r>
            <a:r>
              <a:rPr lang="nl-NL" dirty="0" err="1"/>
              <a:t>Stratigrafische</a:t>
            </a:r>
            <a:r>
              <a:rPr lang="nl-NL" dirty="0"/>
              <a:t>, Lithologische, Geohydrologische, Geotechnische &amp; Antropogene Interpretatie.</a:t>
            </a:r>
          </a:p>
          <a:p>
            <a:r>
              <a:rPr lang="nl-NL" dirty="0"/>
              <a:t>Slaat op Boring (issue: 0..* Boringen bij DOV, max 1 Boring bij ISO O&amp;M).</a:t>
            </a:r>
          </a:p>
        </p:txBody>
      </p:sp>
    </p:spTree>
    <p:extLst>
      <p:ext uri="{BB962C8B-B14F-4D97-AF65-F5344CB8AC3E}">
        <p14:creationId xmlns:p14="http://schemas.microsoft.com/office/powerpoint/2010/main" val="2653536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3298479" y="1325675"/>
              <a:ext cx="711630" cy="1404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341DA0-347A-4F75-A9AB-C7245EC0DFFC}"/>
                </a:ext>
              </a:extLst>
            </p:cNvPr>
            <p:cNvSpPr/>
            <p:nvPr/>
          </p:nvSpPr>
          <p:spPr>
            <a:xfrm>
              <a:off x="4066288" y="2355663"/>
              <a:ext cx="554512" cy="374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6A7534-AE10-40E5-BB5C-94BCC2B7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56" y="863871"/>
            <a:ext cx="3478003" cy="3811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275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= Observatie waarvan het resultaat een </a:t>
            </a:r>
            <a:r>
              <a:rPr lang="nl-NL" dirty="0" err="1"/>
              <a:t>DiscreetBereik</a:t>
            </a:r>
            <a:r>
              <a:rPr lang="nl-NL" dirty="0"/>
              <a:t> is</a:t>
            </a:r>
          </a:p>
          <a:p>
            <a:r>
              <a:rPr lang="nl-NL" dirty="0" err="1"/>
              <a:t>DiscreetBereik</a:t>
            </a:r>
            <a:r>
              <a:rPr lang="nl-NL" dirty="0"/>
              <a:t> is discrete voorstelling van een continu fenomeen.</a:t>
            </a:r>
          </a:p>
          <a:p>
            <a:r>
              <a:rPr lang="nl-NL" dirty="0"/>
              <a:t>Stratigrafie, Lithologie </a:t>
            </a:r>
            <a:r>
              <a:rPr lang="nl-NL" dirty="0" err="1"/>
              <a:t>etc</a:t>
            </a:r>
            <a:r>
              <a:rPr lang="nl-NL" dirty="0"/>
              <a:t> variëren continu met de diepte (continu want er zijn geen dieptes waar bv plots geen stratigrafie meer is).</a:t>
            </a:r>
          </a:p>
          <a:p>
            <a:r>
              <a:rPr lang="nl-NL" dirty="0"/>
              <a:t>Subtypes van </a:t>
            </a:r>
            <a:r>
              <a:rPr lang="nl-NL" dirty="0" err="1"/>
              <a:t>DiscreetBereikObservatie</a:t>
            </a:r>
            <a:r>
              <a:rPr lang="nl-NL" dirty="0"/>
              <a:t> volgens ISO O&amp;M:</a:t>
            </a:r>
          </a:p>
          <a:p>
            <a:pPr lvl="1"/>
            <a:r>
              <a:rPr lang="nl-NL" dirty="0" err="1"/>
              <a:t>PuntbereikObservatie</a:t>
            </a:r>
            <a:endParaRPr lang="nl-NL" dirty="0"/>
          </a:p>
          <a:p>
            <a:pPr lvl="1"/>
            <a:r>
              <a:rPr lang="nl-NL" dirty="0" err="1"/>
              <a:t>TemporeelBereikObservatie</a:t>
            </a:r>
            <a:endParaRPr lang="nl-NL" dirty="0"/>
          </a:p>
          <a:p>
            <a:r>
              <a:rPr lang="nl-NL" dirty="0"/>
              <a:t>Echter: </a:t>
            </a:r>
            <a:r>
              <a:rPr lang="nl-NL" dirty="0" err="1"/>
              <a:t>PuntbereikObservaties</a:t>
            </a:r>
            <a:r>
              <a:rPr lang="nl-NL" dirty="0"/>
              <a:t> zijn niet interessant voor dit AP (zie verder)</a:t>
            </a:r>
          </a:p>
        </p:txBody>
      </p:sp>
    </p:spTree>
    <p:extLst>
      <p:ext uri="{BB962C8B-B14F-4D97-AF65-F5344CB8AC3E}">
        <p14:creationId xmlns:p14="http://schemas.microsoft.com/office/powerpoint/2010/main" val="158656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Bestaande standaarden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INSPIRE </a:t>
            </a:r>
            <a:r>
              <a:rPr lang="nl-NL" dirty="0" err="1"/>
              <a:t>Geology</a:t>
            </a:r>
            <a:r>
              <a:rPr lang="nl-NL" dirty="0"/>
              <a:t> (gebaseerd op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GeoSciML</a:t>
            </a:r>
            <a:r>
              <a:rPr lang="nl-NL" dirty="0"/>
              <a:t> (gebaseerd op ISO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Observations</a:t>
            </a:r>
            <a:r>
              <a:rPr lang="nl-NL" dirty="0"/>
              <a:t> &amp; </a:t>
            </a:r>
            <a:r>
              <a:rPr lang="nl-NL" dirty="0" err="1"/>
              <a:t>Measurements</a:t>
            </a:r>
            <a:r>
              <a:rPr lang="nl-NL" dirty="0"/>
              <a:t> (=&gt; OSLO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Spatial</a:t>
            </a:r>
            <a:r>
              <a:rPr lang="nl-NL" dirty="0"/>
              <a:t> Coverages (=&gt; OSLO Ruimtelijke Bereiken)</a:t>
            </a:r>
          </a:p>
          <a:p>
            <a:r>
              <a:rPr lang="nl-NL" dirty="0"/>
              <a:t>Onrechtstreeks: ISO </a:t>
            </a:r>
            <a:r>
              <a:rPr lang="nl-NL" dirty="0" err="1"/>
              <a:t>SpatialSchema</a:t>
            </a:r>
            <a:r>
              <a:rPr lang="nl-NL" dirty="0"/>
              <a:t>, ISO Metadata, ISO </a:t>
            </a:r>
            <a:r>
              <a:rPr lang="nl-NL" dirty="0" err="1"/>
              <a:t>DataQuality</a:t>
            </a:r>
            <a:endParaRPr lang="nl-NL" dirty="0"/>
          </a:p>
          <a:p>
            <a:r>
              <a:rPr lang="nl-NL" dirty="0"/>
              <a:t>OSLO Generiek, OSLO Persoon, OSLO Organisatie…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1551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DiscreteBereiken</a:t>
            </a:r>
            <a:r>
              <a:rPr lang="nl-NL" dirty="0"/>
              <a:t> delen de variatie op in discrete stukken, per stuk wordt de waarde </a:t>
            </a:r>
            <a:r>
              <a:rPr lang="nl-NL" dirty="0" err="1"/>
              <a:t>vh</a:t>
            </a:r>
            <a:r>
              <a:rPr lang="nl-NL" dirty="0"/>
              <a:t> </a:t>
            </a:r>
            <a:r>
              <a:rPr lang="nl-NL" dirty="0" err="1"/>
              <a:t>geobserveerdeKenmerk</a:t>
            </a:r>
            <a:r>
              <a:rPr lang="nl-NL" dirty="0"/>
              <a:t> genoteerd.</a:t>
            </a:r>
          </a:p>
          <a:p>
            <a:r>
              <a:rPr lang="nl-NL" dirty="0"/>
              <a:t>(OPGELET: dit is iets anders dan het </a:t>
            </a:r>
            <a:r>
              <a:rPr lang="nl-NL" dirty="0" err="1"/>
              <a:t>bemonsterdObject</a:t>
            </a:r>
            <a:r>
              <a:rPr lang="nl-NL" dirty="0"/>
              <a:t> opdelen in aparte </a:t>
            </a:r>
            <a:r>
              <a:rPr lang="nl-NL" dirty="0" err="1"/>
              <a:t>bemonsteringsObjecten</a:t>
            </a:r>
            <a:r>
              <a:rPr lang="nl-NL" dirty="0"/>
              <a:t> waarop Observaties plaatsvinden).</a:t>
            </a:r>
          </a:p>
          <a:p>
            <a:r>
              <a:rPr lang="nl-NL" dirty="0"/>
              <a:t>Afhankelijk </a:t>
            </a:r>
            <a:r>
              <a:rPr lang="nl-NL" dirty="0" err="1"/>
              <a:t>vd</a:t>
            </a:r>
            <a:r>
              <a:rPr lang="nl-NL" dirty="0"/>
              <a:t> vorm van de discrete stukken zijn er volgende types: </a:t>
            </a:r>
            <a:r>
              <a:rPr lang="nl-NL" dirty="0" err="1"/>
              <a:t>DiscreetPuntBereik</a:t>
            </a:r>
            <a:r>
              <a:rPr lang="nl-NL" dirty="0"/>
              <a:t>, -Curvebereik, -Vlakbereik, -Volumebereik, -</a:t>
            </a:r>
            <a:r>
              <a:rPr lang="nl-NL" dirty="0" err="1"/>
              <a:t>Gridbereik</a:t>
            </a:r>
            <a:r>
              <a:rPr lang="nl-NL" dirty="0"/>
              <a:t>.</a:t>
            </a:r>
          </a:p>
          <a:p>
            <a:r>
              <a:rPr lang="nl-NL" dirty="0"/>
              <a:t>Beste type voor dit AP: </a:t>
            </a:r>
            <a:r>
              <a:rPr lang="nl-NL" dirty="0" err="1"/>
              <a:t>DiscreetCurveBereik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437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9735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5849E-2ABF-4003-A3A7-57D4FB6C5526}"/>
              </a:ext>
            </a:extLst>
          </p:cNvPr>
          <p:cNvSpPr/>
          <p:nvPr/>
        </p:nvSpPr>
        <p:spPr>
          <a:xfrm>
            <a:off x="5791200" y="1253836"/>
            <a:ext cx="193964" cy="230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CB42B-AC6A-4DF0-93DA-4366B88E4A87}"/>
              </a:ext>
            </a:extLst>
          </p:cNvPr>
          <p:cNvSpPr txBox="1"/>
          <p:nvPr/>
        </p:nvSpPr>
        <p:spPr>
          <a:xfrm>
            <a:off x="6649668" y="1760357"/>
            <a:ext cx="18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>
                <a:solidFill>
                  <a:srgbClr val="FF0000"/>
                </a:solidFill>
              </a:rPr>
              <a:t>Als dikte </a:t>
            </a:r>
            <a:r>
              <a:rPr lang="nl-BE" sz="1050" dirty="0" err="1">
                <a:solidFill>
                  <a:srgbClr val="FF0000"/>
                </a:solidFill>
              </a:rPr>
              <a:t>vd</a:t>
            </a:r>
            <a:r>
              <a:rPr lang="nl-BE" sz="1050" dirty="0">
                <a:solidFill>
                  <a:srgbClr val="FF0000"/>
                </a:solidFill>
              </a:rPr>
              <a:t> boorkraag 0 is!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EFBDE5-6ABC-4AB5-A954-A257E4199B5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047509" y="1566342"/>
            <a:ext cx="583694" cy="29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Afstand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diepte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Afstand = volgens de geometrie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Diepte = verticaal naar beneden (vanaf maaiveld)</a:t>
            </a:r>
          </a:p>
          <a:p>
            <a:r>
              <a:rPr lang="nl-NL" dirty="0"/>
              <a:t>Afstand = diepte bij verticale Boring &amp; zonder boorkraag</a:t>
            </a:r>
          </a:p>
          <a:p>
            <a:r>
              <a:rPr lang="nl-NL" dirty="0"/>
              <a:t>Oplossing:</a:t>
            </a:r>
          </a:p>
          <a:p>
            <a:pPr lvl="1"/>
            <a:r>
              <a:rPr lang="nl-NL" dirty="0"/>
              <a:t>Boorkraag: Eerste afstand &gt; 0</a:t>
            </a:r>
          </a:p>
          <a:p>
            <a:pPr lvl="1"/>
            <a:r>
              <a:rPr lang="nl-NL" dirty="0"/>
              <a:t>Schuine Boring: directe posities</a:t>
            </a:r>
          </a:p>
        </p:txBody>
      </p:sp>
    </p:spTree>
    <p:extLst>
      <p:ext uri="{BB962C8B-B14F-4D97-AF65-F5344CB8AC3E}">
        <p14:creationId xmlns:p14="http://schemas.microsoft.com/office/powerpoint/2010/main" val="3333014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3527879" y="552584"/>
            <a:ext cx="579120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5.50 120537.00, 199969.00, -11.3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096492" y="1164290"/>
            <a:ext cx="431387" cy="849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4" y="1108507"/>
            <a:ext cx="178683" cy="192702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3533677" y="1757246"/>
            <a:ext cx="566573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-11.3 120537.00, 199969.00, -12.4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3539841" y="2977922"/>
            <a:ext cx="560415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-12.4 120537.00, 199969.00, -16.0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368952"/>
            <a:ext cx="395622" cy="796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24292" y="3467248"/>
            <a:ext cx="415549" cy="122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4640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Nog uitmodelleren:</a:t>
            </a:r>
          </a:p>
          <a:p>
            <a:pPr lvl="2"/>
            <a:r>
              <a:rPr lang="nl-NL" dirty="0"/>
              <a:t>Grondwaterstand, Consistentie, kleur, Vochtgehalte</a:t>
            </a:r>
          </a:p>
          <a:p>
            <a:pPr lvl="2"/>
            <a:r>
              <a:rPr lang="nl-NL" dirty="0"/>
              <a:t>Doorlatendheid, Schuifweerstand, </a:t>
            </a:r>
            <a:r>
              <a:rPr lang="nl-NL" dirty="0" err="1"/>
              <a:t>Samendrukbaarheidmeting</a:t>
            </a:r>
            <a:r>
              <a:rPr lang="nl-NL" dirty="0"/>
              <a:t>, Boorgatmeting (?) (enkel Korrelverdeling is DONE)</a:t>
            </a:r>
          </a:p>
          <a:p>
            <a:pPr lvl="2"/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endParaRPr lang="nl-NL" dirty="0"/>
          </a:p>
          <a:p>
            <a:pPr lvl="2"/>
            <a:r>
              <a:rPr lang="nl-NL" dirty="0"/>
              <a:t>Opdracht</a:t>
            </a:r>
          </a:p>
          <a:p>
            <a:pPr lvl="1"/>
            <a:r>
              <a:rPr lang="nl-NL" dirty="0"/>
              <a:t>Issues:</a:t>
            </a:r>
          </a:p>
          <a:p>
            <a:pPr lvl="2"/>
            <a:r>
              <a:rPr lang="nl-NL" dirty="0"/>
              <a:t>Zie </a:t>
            </a:r>
            <a:r>
              <a:rPr lang="nl-NL" dirty="0" err="1">
                <a:hlinkClick r:id="rId2"/>
              </a:rPr>
              <a:t>Github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583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1155186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Discreet Puntbereik &amp; Discreet Curvebereik</a:t>
            </a:r>
          </a:p>
          <a:p>
            <a:r>
              <a:rPr lang="nl-NL" dirty="0"/>
              <a:t>TODO(?):</a:t>
            </a:r>
          </a:p>
          <a:p>
            <a:pPr lvl="1"/>
            <a:r>
              <a:rPr lang="nl-NL" dirty="0"/>
              <a:t>Andere discrete Bereiken (Vlak, Volume, </a:t>
            </a:r>
            <a:r>
              <a:rPr lang="nl-NL" dirty="0" err="1"/>
              <a:t>Grid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Continue Bereiken (TIN, Thiessen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101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Vnl</a:t>
            </a:r>
            <a:r>
              <a:rPr lang="nl-NL" dirty="0"/>
              <a:t> gebaseerd op gebruikte standaarden (INSPIRE, </a:t>
            </a:r>
            <a:r>
              <a:rPr lang="nl-NL" dirty="0" err="1"/>
              <a:t>GeoSciML</a:t>
            </a:r>
            <a:r>
              <a:rPr lang="nl-NL" dirty="0"/>
              <a:t>, ISO) en op DOV</a:t>
            </a:r>
          </a:p>
          <a:p>
            <a:r>
              <a:rPr lang="nl-NL" dirty="0"/>
              <a:t>Ingevoerd via Tag &amp; </a:t>
            </a:r>
            <a:r>
              <a:rPr lang="nl-NL" dirty="0" err="1"/>
              <a:t>Notes</a:t>
            </a:r>
            <a:r>
              <a:rPr lang="nl-NL" dirty="0"/>
              <a:t> tool, gebaseerd op Excel.</a:t>
            </a:r>
          </a:p>
          <a:p>
            <a:r>
              <a:rPr lang="nl-NL" dirty="0"/>
              <a:t>HUISWERK: definities nalezen.</a:t>
            </a:r>
          </a:p>
          <a:p>
            <a:r>
              <a:rPr lang="nl-NL" dirty="0"/>
              <a:t>Issues:</a:t>
            </a:r>
          </a:p>
          <a:p>
            <a:pPr lvl="1"/>
            <a:r>
              <a:rPr lang="nl-NL" dirty="0"/>
              <a:t>Attributen van </a:t>
            </a:r>
            <a:r>
              <a:rPr lang="nl-NL" dirty="0" err="1"/>
              <a:t>FormeleStratigrafie</a:t>
            </a:r>
            <a:r>
              <a:rPr lang="nl-NL" dirty="0"/>
              <a:t> (Formatie </a:t>
            </a:r>
            <a:r>
              <a:rPr lang="nl-NL" dirty="0" err="1"/>
              <a:t>vs</a:t>
            </a:r>
            <a:r>
              <a:rPr lang="nl-NL" dirty="0"/>
              <a:t> Lid)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diepteVan</a:t>
            </a:r>
            <a:r>
              <a:rPr lang="nl-NL" dirty="0"/>
              <a:t> &amp; </a:t>
            </a:r>
            <a:r>
              <a:rPr lang="nl-NL" dirty="0" err="1"/>
              <a:t>diepteTot</a:t>
            </a:r>
            <a:r>
              <a:rPr lang="nl-NL" dirty="0"/>
              <a:t> van Boringdetails (discussie Diepte </a:t>
            </a:r>
            <a:r>
              <a:rPr lang="nl-NL" dirty="0" err="1"/>
              <a:t>vs</a:t>
            </a:r>
            <a:r>
              <a:rPr lang="nl-NL" dirty="0"/>
              <a:t> Afstand)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onderbrekingVan</a:t>
            </a:r>
            <a:r>
              <a:rPr lang="nl-NL" dirty="0"/>
              <a:t> &amp; </a:t>
            </a:r>
            <a:r>
              <a:rPr lang="nl-NL" dirty="0" err="1"/>
              <a:t>onderbrekingTot</a:t>
            </a:r>
            <a:r>
              <a:rPr lang="nl-NL" dirty="0"/>
              <a:t> bij Korrelverdeling</a:t>
            </a:r>
          </a:p>
        </p:txBody>
      </p:sp>
    </p:spTree>
    <p:extLst>
      <p:ext uri="{BB962C8B-B14F-4D97-AF65-F5344CB8AC3E}">
        <p14:creationId xmlns:p14="http://schemas.microsoft.com/office/powerpoint/2010/main" val="4185618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excel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E17F1-6F7D-473C-A3D2-18C2B45C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3" y="781012"/>
            <a:ext cx="6657873" cy="40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DOV-schema’s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E148E-E07A-4F2C-99C3-339EC613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3" y="692150"/>
            <a:ext cx="6943354" cy="41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3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Bijna alle klassen.</a:t>
            </a:r>
          </a:p>
          <a:p>
            <a:pPr lvl="1"/>
            <a:r>
              <a:rPr lang="nl-NL" dirty="0"/>
              <a:t>Ongeveer 50% van alle definities (OPGELET: het AP is nog niet volledig </a:t>
            </a:r>
            <a:r>
              <a:rPr lang="nl-NL" dirty="0" err="1"/>
              <a:t>uitgemodelleerd</a:t>
            </a:r>
            <a:r>
              <a:rPr lang="nl-NL" dirty="0"/>
              <a:t>).</a:t>
            </a:r>
          </a:p>
          <a:p>
            <a:r>
              <a:rPr lang="nl-NL" dirty="0"/>
              <a:t>TODO:</a:t>
            </a:r>
          </a:p>
          <a:p>
            <a:pPr lvl="1"/>
            <a:r>
              <a:rPr lang="nl-NL" dirty="0"/>
              <a:t>Overblijvende definities.</a:t>
            </a:r>
          </a:p>
          <a:p>
            <a:pPr lvl="1"/>
            <a:r>
              <a:rPr lang="nl-NL" dirty="0"/>
              <a:t>Onderscheid </a:t>
            </a:r>
            <a:r>
              <a:rPr lang="nl-NL" dirty="0" err="1"/>
              <a:t>definition</a:t>
            </a:r>
            <a:r>
              <a:rPr lang="nl-NL" dirty="0"/>
              <a:t> &amp; </a:t>
            </a:r>
            <a:r>
              <a:rPr lang="nl-NL" dirty="0" err="1"/>
              <a:t>ap-definition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Nazicht door DOV.</a:t>
            </a:r>
          </a:p>
        </p:txBody>
      </p:sp>
    </p:spTree>
    <p:extLst>
      <p:ext uri="{BB962C8B-B14F-4D97-AF65-F5344CB8AC3E}">
        <p14:creationId xmlns:p14="http://schemas.microsoft.com/office/powerpoint/2010/main" val="41926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Zie </a:t>
            </a:r>
            <a:r>
              <a:rPr lang="nl-NL" dirty="0">
                <a:hlinkClick r:id="rId2"/>
              </a:rPr>
              <a:t>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487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figuur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C4FC-CCAA-42CD-9C30-21DC1EC6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57" y="706581"/>
            <a:ext cx="6770039" cy="403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106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Configuratie</a:t>
            </a:r>
          </a:p>
          <a:p>
            <a:pPr lvl="1"/>
            <a:r>
              <a:rPr lang="nl-NL" dirty="0"/>
              <a:t>Eerste versie online</a:t>
            </a:r>
          </a:p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Auteurs toevoegen.</a:t>
            </a:r>
          </a:p>
          <a:p>
            <a:pPr lvl="1"/>
            <a:r>
              <a:rPr lang="nl-NL" dirty="0"/>
              <a:t>Samenvatting schrijven en toevoegen.</a:t>
            </a:r>
          </a:p>
          <a:p>
            <a:pPr lvl="1"/>
            <a:r>
              <a:rPr lang="nl-NL" dirty="0" err="1"/>
              <a:t>Constraints</a:t>
            </a:r>
            <a:r>
              <a:rPr lang="nl-NL" dirty="0"/>
              <a:t>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2791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Officieel type UML-diagram.</a:t>
            </a:r>
          </a:p>
          <a:p>
            <a:r>
              <a:rPr lang="nl-NL" dirty="0"/>
              <a:t>Laat </a:t>
            </a:r>
            <a:r>
              <a:rPr lang="nl-NL" dirty="0" err="1"/>
              <a:t>instantiëring</a:t>
            </a:r>
            <a:r>
              <a:rPr lang="nl-NL" dirty="0"/>
              <a:t> toe van klassen, attributen </a:t>
            </a:r>
            <a:r>
              <a:rPr lang="nl-NL" dirty="0" err="1"/>
              <a:t>etc</a:t>
            </a:r>
            <a:r>
              <a:rPr lang="nl-NL" dirty="0"/>
              <a:t> uit klassendiagram (</a:t>
            </a:r>
            <a:r>
              <a:rPr lang="nl-NL" dirty="0" err="1"/>
              <a:t>zgn</a:t>
            </a:r>
            <a:r>
              <a:rPr lang="nl-NL" dirty="0"/>
              <a:t> Run State).</a:t>
            </a:r>
          </a:p>
          <a:p>
            <a:r>
              <a:rPr lang="nl-NL" dirty="0"/>
              <a:t>Laat toe </a:t>
            </a:r>
            <a:r>
              <a:rPr lang="nl-NL" dirty="0" err="1"/>
              <a:t>use</a:t>
            </a:r>
            <a:r>
              <a:rPr lang="nl-NL" dirty="0"/>
              <a:t> cases te toetsen, niet-technische POC.</a:t>
            </a:r>
          </a:p>
          <a:p>
            <a:r>
              <a:rPr lang="nl-NL" dirty="0"/>
              <a:t>We maakten een diagram voor Grondboring </a:t>
            </a:r>
            <a:r>
              <a:rPr lang="nl-NL" dirty="0">
                <a:hlinkClick r:id="rId2"/>
              </a:rPr>
              <a:t>1965-068140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47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figuur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5D4ECE-B47C-4B44-A684-606C8CB3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781012"/>
            <a:ext cx="7708900" cy="4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Objectdiagram per </a:t>
            </a:r>
            <a:r>
              <a:rPr lang="nl-NL" dirty="0" err="1"/>
              <a:t>use</a:t>
            </a:r>
            <a:r>
              <a:rPr lang="nl-NL" dirty="0"/>
              <a:t> case.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28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Mapping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 de </a:t>
            </a:r>
            <a:r>
              <a:rPr lang="nl-NL" dirty="0" err="1"/>
              <a:t>notes</a:t>
            </a:r>
            <a:r>
              <a:rPr lang="nl-NL" dirty="0"/>
              <a:t> van elk element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09E37-191A-419F-9B42-60D53E4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40" y="1809106"/>
            <a:ext cx="6619319" cy="23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5003550" cy="2754000"/>
          </a:xfrm>
        </p:spPr>
        <p:txBody>
          <a:bodyPr/>
          <a:lstStyle/>
          <a:p>
            <a:r>
              <a:rPr lang="nl-NL" dirty="0"/>
              <a:t>VOC (&amp;AP?) Observaties en Metingen</a:t>
            </a:r>
          </a:p>
          <a:p>
            <a:r>
              <a:rPr lang="nl-NL" dirty="0"/>
              <a:t>VOC (&amp; AP?) Ruimtelijke Bereiken</a:t>
            </a:r>
          </a:p>
          <a:p>
            <a:r>
              <a:rPr lang="nl-NL" dirty="0"/>
              <a:t>VOC Bodem en Ondergrond</a:t>
            </a:r>
          </a:p>
          <a:p>
            <a:r>
              <a:rPr lang="nl-NL" dirty="0"/>
              <a:t>AP Grondboringen</a:t>
            </a:r>
          </a:p>
          <a:p>
            <a:r>
              <a:rPr lang="nl-NL" dirty="0"/>
              <a:t>AP Bodem</a:t>
            </a:r>
          </a:p>
          <a:p>
            <a:r>
              <a:rPr lang="nl-NL" dirty="0"/>
              <a:t>AP Grondwatermeetnet</a:t>
            </a:r>
          </a:p>
          <a:p>
            <a:r>
              <a:rPr lang="nl-NL" dirty="0"/>
              <a:t>AP Sonderingen</a:t>
            </a:r>
          </a:p>
          <a:p>
            <a:r>
              <a:rPr lang="nl-NL" dirty="0"/>
              <a:t>(Hulppakket)</a:t>
            </a:r>
          </a:p>
          <a:p>
            <a:endParaRPr lang="nl-NL" dirty="0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042E6699-4330-4EA3-AF6D-A343D17F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07146"/>
            <a:ext cx="3263060" cy="4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Toegevoegd: Meetreeks &amp; Fractiemeting (of opnemen in OSLO Bodem en Ondergrond?)</a:t>
            </a:r>
          </a:p>
        </p:txBody>
      </p:sp>
    </p:spTree>
    <p:extLst>
      <p:ext uri="{BB962C8B-B14F-4D97-AF65-F5344CB8AC3E}">
        <p14:creationId xmlns:p14="http://schemas.microsoft.com/office/powerpoint/2010/main" val="1215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11388</TotalTime>
  <Words>2334</Words>
  <Application>Microsoft Office PowerPoint</Application>
  <PresentationFormat>On-screen Show (16:9)</PresentationFormat>
  <Paragraphs>374</Paragraphs>
  <Slides>66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Consolas</vt:lpstr>
      <vt:lpstr>Wingdings</vt:lpstr>
      <vt:lpstr>Arial</vt:lpstr>
      <vt:lpstr>FlandersArtSans-Regular</vt:lpstr>
      <vt:lpstr>FlandersArtSans-Bold</vt:lpstr>
      <vt:lpstr>Calibri</vt:lpstr>
      <vt:lpstr>Proxima Nova</vt:lpstr>
      <vt:lpstr>4_Presentatie_verbeelding werkt - kopie</vt:lpstr>
      <vt:lpstr>Aangepast ontwerp</vt:lpstr>
      <vt:lpstr>Worksheet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2020-11-30T12:03:29Z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